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1" r:id="rId4"/>
    <p:sldId id="258" r:id="rId5"/>
    <p:sldId id="282" r:id="rId6"/>
    <p:sldId id="289" r:id="rId7"/>
    <p:sldId id="285" r:id="rId8"/>
    <p:sldId id="265" r:id="rId9"/>
    <p:sldId id="264" r:id="rId10"/>
    <p:sldId id="286" r:id="rId11"/>
    <p:sldId id="287" r:id="rId12"/>
    <p:sldId id="290" r:id="rId13"/>
    <p:sldId id="267" r:id="rId14"/>
    <p:sldId id="268" r:id="rId15"/>
    <p:sldId id="269" r:id="rId16"/>
    <p:sldId id="270" r:id="rId17"/>
    <p:sldId id="288" r:id="rId18"/>
    <p:sldId id="272" r:id="rId19"/>
    <p:sldId id="273" r:id="rId20"/>
    <p:sldId id="274" r:id="rId21"/>
    <p:sldId id="277" r:id="rId22"/>
    <p:sldId id="278" r:id="rId23"/>
    <p:sldId id="279" r:id="rId24"/>
    <p:sldId id="280" r:id="rId25"/>
  </p:sldIdLst>
  <p:sldSz cx="9144000" cy="5143500" type="screen16x9"/>
  <p:notesSz cx="6858000" cy="9144000"/>
  <p:embeddedFontLst>
    <p:embeddedFont>
      <p:font typeface="Aptos" panose="020B0004020202020204" pitchFamily="3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3" roundtripDataSignature="AMtx7mjj9qdXhOj1GL8+rOFLMGzl7pYD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042"/>
    <a:srgbClr val="003A21"/>
    <a:srgbClr val="4F5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6F8C1-B93A-257D-C8D3-08E0E1FD9AA7}" v="292" dt="2024-05-03T19:00:25.728"/>
    <p1510:client id="{07FCE5BC-2E93-8057-DACC-2CE4AAC07D9E}" v="206" dt="2024-05-03T22:55:28.208"/>
    <p1510:client id="{596F8750-B90F-F04C-9389-B0BED1DCD01D}" v="25" dt="2024-05-04T00:29:29.177"/>
    <p1510:client id="{5D565375-192B-B80B-AA19-5BD639F4E9A3}" v="87" dt="2024-05-03T14:29:51.732"/>
    <p1510:client id="{772E8572-DF5B-159C-C510-BB9FCCABD32B}" v="371" dt="2024-05-03T05:42:47.374"/>
    <p1510:client id="{BA24FF84-CF1F-CADE-8819-06293068ADD5}" v="57" dt="2024-05-03T14:36:30.434"/>
    <p1510:client id="{DFB0CFE0-04F0-3AF4-36EE-4D5C456585F2}" v="438" dt="2024-05-03T14:19:32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2"/>
  </p:normalViewPr>
  <p:slideViewPr>
    <p:cSldViewPr snapToGrid="0">
      <p:cViewPr varScale="1">
        <p:scale>
          <a:sx n="153" d="100"/>
          <a:sy n="153" d="100"/>
        </p:scale>
        <p:origin x="5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customschemas.google.com/relationships/presentationmetadata" Target="meta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ini Malviya" userId="S::nandinimalviya@usf.edu::2c8d959f-f482-474c-9351-85dc66d5b1fc" providerId="AD" clId="Web-{0286F8C1-B93A-257D-C8D3-08E0E1FD9AA7}"/>
    <pc:docChg chg="addSld delSld modSld sldOrd">
      <pc:chgData name="Nandini Malviya" userId="S::nandinimalviya@usf.edu::2c8d959f-f482-474c-9351-85dc66d5b1fc" providerId="AD" clId="Web-{0286F8C1-B93A-257D-C8D3-08E0E1FD9AA7}" dt="2024-05-03T19:00:25.728" v="276" actId="1076"/>
      <pc:docMkLst>
        <pc:docMk/>
      </pc:docMkLst>
      <pc:sldChg chg="modSp">
        <pc:chgData name="Nandini Malviya" userId="S::nandinimalviya@usf.edu::2c8d959f-f482-474c-9351-85dc66d5b1fc" providerId="AD" clId="Web-{0286F8C1-B93A-257D-C8D3-08E0E1FD9AA7}" dt="2024-05-03T18:55:26.439" v="257" actId="20577"/>
        <pc:sldMkLst>
          <pc:docMk/>
          <pc:sldMk cId="0" sldId="258"/>
        </pc:sldMkLst>
        <pc:spChg chg="mod">
          <ac:chgData name="Nandini Malviya" userId="S::nandinimalviya@usf.edu::2c8d959f-f482-474c-9351-85dc66d5b1fc" providerId="AD" clId="Web-{0286F8C1-B93A-257D-C8D3-08E0E1FD9AA7}" dt="2024-05-03T18:55:26.439" v="257" actId="20577"/>
          <ac:spMkLst>
            <pc:docMk/>
            <pc:sldMk cId="0" sldId="258"/>
            <ac:spMk id="166" creationId="{00000000-0000-0000-0000-000000000000}"/>
          </ac:spMkLst>
        </pc:spChg>
      </pc:sldChg>
      <pc:sldChg chg="modSp">
        <pc:chgData name="Nandini Malviya" userId="S::nandinimalviya@usf.edu::2c8d959f-f482-474c-9351-85dc66d5b1fc" providerId="AD" clId="Web-{0286F8C1-B93A-257D-C8D3-08E0E1FD9AA7}" dt="2024-05-03T17:55:02.114" v="138" actId="1076"/>
        <pc:sldMkLst>
          <pc:docMk/>
          <pc:sldMk cId="0" sldId="264"/>
        </pc:sldMkLst>
        <pc:spChg chg="mod">
          <ac:chgData name="Nandini Malviya" userId="S::nandinimalviya@usf.edu::2c8d959f-f482-474c-9351-85dc66d5b1fc" providerId="AD" clId="Web-{0286F8C1-B93A-257D-C8D3-08E0E1FD9AA7}" dt="2024-05-03T17:53:55.299" v="132" actId="20577"/>
          <ac:spMkLst>
            <pc:docMk/>
            <pc:sldMk cId="0" sldId="264"/>
            <ac:spMk id="205" creationId="{00000000-0000-0000-0000-000000000000}"/>
          </ac:spMkLst>
        </pc:spChg>
        <pc:picChg chg="mod">
          <ac:chgData name="Nandini Malviya" userId="S::nandinimalviya@usf.edu::2c8d959f-f482-474c-9351-85dc66d5b1fc" providerId="AD" clId="Web-{0286F8C1-B93A-257D-C8D3-08E0E1FD9AA7}" dt="2024-05-03T17:55:02.114" v="138" actId="1076"/>
          <ac:picMkLst>
            <pc:docMk/>
            <pc:sldMk cId="0" sldId="264"/>
            <ac:picMk id="2" creationId="{58001F97-2EB0-B970-E765-1E5B9D7046BE}"/>
          </ac:picMkLst>
        </pc:picChg>
      </pc:sldChg>
      <pc:sldChg chg="modSp mod modClrScheme chgLayout">
        <pc:chgData name="Nandini Malviya" userId="S::nandinimalviya@usf.edu::2c8d959f-f482-474c-9351-85dc66d5b1fc" providerId="AD" clId="Web-{0286F8C1-B93A-257D-C8D3-08E0E1FD9AA7}" dt="2024-05-03T17:54:49.613" v="137" actId="20577"/>
        <pc:sldMkLst>
          <pc:docMk/>
          <pc:sldMk cId="0" sldId="265"/>
        </pc:sldMkLst>
        <pc:spChg chg="mod">
          <ac:chgData name="Nandini Malviya" userId="S::nandinimalviya@usf.edu::2c8d959f-f482-474c-9351-85dc66d5b1fc" providerId="AD" clId="Web-{0286F8C1-B93A-257D-C8D3-08E0E1FD9AA7}" dt="2024-05-03T17:54:49.613" v="137" actId="20577"/>
          <ac:spMkLst>
            <pc:docMk/>
            <pc:sldMk cId="0" sldId="265"/>
            <ac:spMk id="2" creationId="{724DA921-C3C8-5BB3-3E36-E9FC5F3266F9}"/>
          </ac:spMkLst>
        </pc:spChg>
        <pc:spChg chg="mod">
          <ac:chgData name="Nandini Malviya" userId="S::nandinimalviya@usf.edu::2c8d959f-f482-474c-9351-85dc66d5b1fc" providerId="AD" clId="Web-{0286F8C1-B93A-257D-C8D3-08E0E1FD9AA7}" dt="2024-05-03T17:52:23.375" v="116"/>
          <ac:spMkLst>
            <pc:docMk/>
            <pc:sldMk cId="0" sldId="265"/>
            <ac:spMk id="211" creationId="{00000000-0000-0000-0000-000000000000}"/>
          </ac:spMkLst>
        </pc:spChg>
        <pc:spChg chg="mod ord modVis">
          <ac:chgData name="Nandini Malviya" userId="S::nandinimalviya@usf.edu::2c8d959f-f482-474c-9351-85dc66d5b1fc" providerId="AD" clId="Web-{0286F8C1-B93A-257D-C8D3-08E0E1FD9AA7}" dt="2024-05-03T17:52:23.375" v="116"/>
          <ac:spMkLst>
            <pc:docMk/>
            <pc:sldMk cId="0" sldId="265"/>
            <ac:spMk id="212" creationId="{00000000-0000-0000-0000-000000000000}"/>
          </ac:spMkLst>
        </pc:spChg>
      </pc:sldChg>
      <pc:sldChg chg="modSp">
        <pc:chgData name="Nandini Malviya" userId="S::nandinimalviya@usf.edu::2c8d959f-f482-474c-9351-85dc66d5b1fc" providerId="AD" clId="Web-{0286F8C1-B93A-257D-C8D3-08E0E1FD9AA7}" dt="2024-05-03T17:58:19.713" v="179" actId="20577"/>
        <pc:sldMkLst>
          <pc:docMk/>
          <pc:sldMk cId="0" sldId="268"/>
        </pc:sldMkLst>
        <pc:spChg chg="mod">
          <ac:chgData name="Nandini Malviya" userId="S::nandinimalviya@usf.edu::2c8d959f-f482-474c-9351-85dc66d5b1fc" providerId="AD" clId="Web-{0286F8C1-B93A-257D-C8D3-08E0E1FD9AA7}" dt="2024-05-03T17:58:19.713" v="179" actId="20577"/>
          <ac:spMkLst>
            <pc:docMk/>
            <pc:sldMk cId="0" sldId="268"/>
            <ac:spMk id="231" creationId="{00000000-0000-0000-0000-000000000000}"/>
          </ac:spMkLst>
        </pc:spChg>
      </pc:sldChg>
      <pc:sldChg chg="modSp">
        <pc:chgData name="Nandini Malviya" userId="S::nandinimalviya@usf.edu::2c8d959f-f482-474c-9351-85dc66d5b1fc" providerId="AD" clId="Web-{0286F8C1-B93A-257D-C8D3-08E0E1FD9AA7}" dt="2024-05-03T17:59:14.198" v="187" actId="1076"/>
        <pc:sldMkLst>
          <pc:docMk/>
          <pc:sldMk cId="0" sldId="270"/>
        </pc:sldMkLst>
        <pc:spChg chg="mod">
          <ac:chgData name="Nandini Malviya" userId="S::nandinimalviya@usf.edu::2c8d959f-f482-474c-9351-85dc66d5b1fc" providerId="AD" clId="Web-{0286F8C1-B93A-257D-C8D3-08E0E1FD9AA7}" dt="2024-05-03T17:59:03.198" v="185" actId="1076"/>
          <ac:spMkLst>
            <pc:docMk/>
            <pc:sldMk cId="0" sldId="270"/>
            <ac:spMk id="3" creationId="{8ECB1861-DAB1-64BD-1C2B-1A0B297B2FC4}"/>
          </ac:spMkLst>
        </pc:spChg>
        <pc:spChg chg="mod">
          <ac:chgData name="Nandini Malviya" userId="S::nandinimalviya@usf.edu::2c8d959f-f482-474c-9351-85dc66d5b1fc" providerId="AD" clId="Web-{0286F8C1-B93A-257D-C8D3-08E0E1FD9AA7}" dt="2024-05-03T17:58:35.541" v="180" actId="1076"/>
          <ac:spMkLst>
            <pc:docMk/>
            <pc:sldMk cId="0" sldId="270"/>
            <ac:spMk id="5" creationId="{C6DA1D81-E25F-BCEA-51E6-424A8466D562}"/>
          </ac:spMkLst>
        </pc:spChg>
        <pc:spChg chg="mod">
          <ac:chgData name="Nandini Malviya" userId="S::nandinimalviya@usf.edu::2c8d959f-f482-474c-9351-85dc66d5b1fc" providerId="AD" clId="Web-{0286F8C1-B93A-257D-C8D3-08E0E1FD9AA7}" dt="2024-05-03T17:59:10.792" v="186" actId="1076"/>
          <ac:spMkLst>
            <pc:docMk/>
            <pc:sldMk cId="0" sldId="270"/>
            <ac:spMk id="7" creationId="{FF7F3BBF-C8C6-AF37-EC32-B46AEF6340EC}"/>
          </ac:spMkLst>
        </pc:spChg>
        <pc:picChg chg="mod">
          <ac:chgData name="Nandini Malviya" userId="S::nandinimalviya@usf.edu::2c8d959f-f482-474c-9351-85dc66d5b1fc" providerId="AD" clId="Web-{0286F8C1-B93A-257D-C8D3-08E0E1FD9AA7}" dt="2024-05-03T17:59:00.042" v="184" actId="1076"/>
          <ac:picMkLst>
            <pc:docMk/>
            <pc:sldMk cId="0" sldId="270"/>
            <ac:picMk id="2" creationId="{7B9318DD-F2FE-E1C7-D699-8DD97634E6F7}"/>
          </ac:picMkLst>
        </pc:picChg>
        <pc:picChg chg="mod">
          <ac:chgData name="Nandini Malviya" userId="S::nandinimalviya@usf.edu::2c8d959f-f482-474c-9351-85dc66d5b1fc" providerId="AD" clId="Web-{0286F8C1-B93A-257D-C8D3-08E0E1FD9AA7}" dt="2024-05-03T17:58:53.417" v="183" actId="1076"/>
          <ac:picMkLst>
            <pc:docMk/>
            <pc:sldMk cId="0" sldId="270"/>
            <ac:picMk id="4" creationId="{336B5630-9542-B26E-A819-8745D8079405}"/>
          </ac:picMkLst>
        </pc:picChg>
        <pc:picChg chg="mod">
          <ac:chgData name="Nandini Malviya" userId="S::nandinimalviya@usf.edu::2c8d959f-f482-474c-9351-85dc66d5b1fc" providerId="AD" clId="Web-{0286F8C1-B93A-257D-C8D3-08E0E1FD9AA7}" dt="2024-05-03T17:59:14.198" v="187" actId="1076"/>
          <ac:picMkLst>
            <pc:docMk/>
            <pc:sldMk cId="0" sldId="270"/>
            <ac:picMk id="6" creationId="{6F989719-6A23-F6CC-1628-747B2C5C641C}"/>
          </ac:picMkLst>
        </pc:picChg>
      </pc:sldChg>
      <pc:sldChg chg="modSp">
        <pc:chgData name="Nandini Malviya" userId="S::nandinimalviya@usf.edu::2c8d959f-f482-474c-9351-85dc66d5b1fc" providerId="AD" clId="Web-{0286F8C1-B93A-257D-C8D3-08E0E1FD9AA7}" dt="2024-05-03T18:27:32.693" v="237" actId="20577"/>
        <pc:sldMkLst>
          <pc:docMk/>
          <pc:sldMk cId="0" sldId="273"/>
        </pc:sldMkLst>
        <pc:spChg chg="mod">
          <ac:chgData name="Nandini Malviya" userId="S::nandinimalviya@usf.edu::2c8d959f-f482-474c-9351-85dc66d5b1fc" providerId="AD" clId="Web-{0286F8C1-B93A-257D-C8D3-08E0E1FD9AA7}" dt="2024-05-03T18:27:32.693" v="237" actId="20577"/>
          <ac:spMkLst>
            <pc:docMk/>
            <pc:sldMk cId="0" sldId="273"/>
            <ac:spMk id="263" creationId="{00000000-0000-0000-0000-000000000000}"/>
          </ac:spMkLst>
        </pc:spChg>
      </pc:sldChg>
      <pc:sldChg chg="modSp">
        <pc:chgData name="Nandini Malviya" userId="S::nandinimalviya@usf.edu::2c8d959f-f482-474c-9351-85dc66d5b1fc" providerId="AD" clId="Web-{0286F8C1-B93A-257D-C8D3-08E0E1FD9AA7}" dt="2024-05-03T18:27:47.302" v="241" actId="20577"/>
        <pc:sldMkLst>
          <pc:docMk/>
          <pc:sldMk cId="0" sldId="274"/>
        </pc:sldMkLst>
        <pc:spChg chg="mod">
          <ac:chgData name="Nandini Malviya" userId="S::nandinimalviya@usf.edu::2c8d959f-f482-474c-9351-85dc66d5b1fc" providerId="AD" clId="Web-{0286F8C1-B93A-257D-C8D3-08E0E1FD9AA7}" dt="2024-05-03T18:27:47.302" v="241" actId="20577"/>
          <ac:spMkLst>
            <pc:docMk/>
            <pc:sldMk cId="0" sldId="274"/>
            <ac:spMk id="270" creationId="{00000000-0000-0000-0000-000000000000}"/>
          </ac:spMkLst>
        </pc:spChg>
      </pc:sldChg>
      <pc:sldChg chg="modSp">
        <pc:chgData name="Nandini Malviya" userId="S::nandinimalviya@usf.edu::2c8d959f-f482-474c-9351-85dc66d5b1fc" providerId="AD" clId="Web-{0286F8C1-B93A-257D-C8D3-08E0E1FD9AA7}" dt="2024-05-03T18:28:04.306" v="243" actId="20577"/>
        <pc:sldMkLst>
          <pc:docMk/>
          <pc:sldMk cId="0" sldId="277"/>
        </pc:sldMkLst>
        <pc:spChg chg="mod">
          <ac:chgData name="Nandini Malviya" userId="S::nandinimalviya@usf.edu::2c8d959f-f482-474c-9351-85dc66d5b1fc" providerId="AD" clId="Web-{0286F8C1-B93A-257D-C8D3-08E0E1FD9AA7}" dt="2024-05-03T18:28:04.306" v="243" actId="20577"/>
          <ac:spMkLst>
            <pc:docMk/>
            <pc:sldMk cId="0" sldId="277"/>
            <ac:spMk id="289" creationId="{00000000-0000-0000-0000-000000000000}"/>
          </ac:spMkLst>
        </pc:spChg>
      </pc:sldChg>
      <pc:sldChg chg="addSp delSp modSp mod modClrScheme chgLayout">
        <pc:chgData name="Nandini Malviya" userId="S::nandinimalviya@usf.edu::2c8d959f-f482-474c-9351-85dc66d5b1fc" providerId="AD" clId="Web-{0286F8C1-B93A-257D-C8D3-08E0E1FD9AA7}" dt="2024-05-03T17:51:37.327" v="114" actId="20577"/>
        <pc:sldMkLst>
          <pc:docMk/>
          <pc:sldMk cId="1850024094" sldId="282"/>
        </pc:sldMkLst>
        <pc:spChg chg="mod">
          <ac:chgData name="Nandini Malviya" userId="S::nandinimalviya@usf.edu::2c8d959f-f482-474c-9351-85dc66d5b1fc" providerId="AD" clId="Web-{0286F8C1-B93A-257D-C8D3-08E0E1FD9AA7}" dt="2024-05-03T17:51:37.327" v="114" actId="20577"/>
          <ac:spMkLst>
            <pc:docMk/>
            <pc:sldMk cId="1850024094" sldId="282"/>
            <ac:spMk id="3" creationId="{3CCE2B7A-51AF-25B6-26F0-02EC8A559AE8}"/>
          </ac:spMkLst>
        </pc:spChg>
        <pc:spChg chg="add del mod">
          <ac:chgData name="Nandini Malviya" userId="S::nandinimalviya@usf.edu::2c8d959f-f482-474c-9351-85dc66d5b1fc" providerId="AD" clId="Web-{0286F8C1-B93A-257D-C8D3-08E0E1FD9AA7}" dt="2024-05-03T17:49:52.512" v="88"/>
          <ac:spMkLst>
            <pc:docMk/>
            <pc:sldMk cId="1850024094" sldId="282"/>
            <ac:spMk id="8" creationId="{539FCEBE-9DB6-2FDC-5F39-0EDA87DAB27E}"/>
          </ac:spMkLst>
        </pc:spChg>
      </pc:sldChg>
      <pc:sldChg chg="addSp delSp modSp del mod modClrScheme chgLayout">
        <pc:chgData name="Nandini Malviya" userId="S::nandinimalviya@usf.edu::2c8d959f-f482-474c-9351-85dc66d5b1fc" providerId="AD" clId="Web-{0286F8C1-B93A-257D-C8D3-08E0E1FD9AA7}" dt="2024-05-03T17:50:12.700" v="91"/>
        <pc:sldMkLst>
          <pc:docMk/>
          <pc:sldMk cId="2853185811" sldId="284"/>
        </pc:sldMkLst>
        <pc:spChg chg="mod">
          <ac:chgData name="Nandini Malviya" userId="S::nandinimalviya@usf.edu::2c8d959f-f482-474c-9351-85dc66d5b1fc" providerId="AD" clId="Web-{0286F8C1-B93A-257D-C8D3-08E0E1FD9AA7}" dt="2024-05-03T17:42:00.499" v="18"/>
          <ac:spMkLst>
            <pc:docMk/>
            <pc:sldMk cId="2853185811" sldId="284"/>
            <ac:spMk id="2" creationId="{490533F0-0100-09F6-75A9-17DDAB8B128C}"/>
          </ac:spMkLst>
        </pc:spChg>
        <pc:spChg chg="add del">
          <ac:chgData name="Nandini Malviya" userId="S::nandinimalviya@usf.edu::2c8d959f-f482-474c-9351-85dc66d5b1fc" providerId="AD" clId="Web-{0286F8C1-B93A-257D-C8D3-08E0E1FD9AA7}" dt="2024-05-03T17:42:00.499" v="18"/>
          <ac:spMkLst>
            <pc:docMk/>
            <pc:sldMk cId="2853185811" sldId="284"/>
            <ac:spMk id="3" creationId="{5987923B-C5E7-AA51-76D7-4F876F682061}"/>
          </ac:spMkLst>
        </pc:spChg>
        <pc:spChg chg="add del mod">
          <ac:chgData name="Nandini Malviya" userId="S::nandinimalviya@usf.edu::2c8d959f-f482-474c-9351-85dc66d5b1fc" providerId="AD" clId="Web-{0286F8C1-B93A-257D-C8D3-08E0E1FD9AA7}" dt="2024-05-03T17:40:19.747" v="5"/>
          <ac:spMkLst>
            <pc:docMk/>
            <pc:sldMk cId="2853185811" sldId="284"/>
            <ac:spMk id="9" creationId="{5987923B-C5E7-AA51-76D7-4F876F682061}"/>
          </ac:spMkLst>
        </pc:spChg>
        <pc:graphicFrameChg chg="add del">
          <ac:chgData name="Nandini Malviya" userId="S::nandinimalviya@usf.edu::2c8d959f-f482-474c-9351-85dc66d5b1fc" providerId="AD" clId="Web-{0286F8C1-B93A-257D-C8D3-08E0E1FD9AA7}" dt="2024-05-03T17:39:53.090" v="1"/>
          <ac:graphicFrameMkLst>
            <pc:docMk/>
            <pc:sldMk cId="2853185811" sldId="284"/>
            <ac:graphicFrameMk id="5" creationId="{DB7E32C4-36A3-0424-A4D8-D0D7DDA5E359}"/>
          </ac:graphicFrameMkLst>
        </pc:graphicFrameChg>
        <pc:graphicFrameChg chg="add">
          <ac:chgData name="Nandini Malviya" userId="S::nandinimalviya@usf.edu::2c8d959f-f482-474c-9351-85dc66d5b1fc" providerId="AD" clId="Web-{0286F8C1-B93A-257D-C8D3-08E0E1FD9AA7}" dt="2024-05-03T17:42:00.499" v="18"/>
          <ac:graphicFrameMkLst>
            <pc:docMk/>
            <pc:sldMk cId="2853185811" sldId="284"/>
            <ac:graphicFrameMk id="6" creationId="{53940AB1-EB7A-9C2B-E822-D06CD3B6FC99}"/>
          </ac:graphicFrameMkLst>
        </pc:graphicFrameChg>
        <pc:graphicFrameChg chg="add del">
          <ac:chgData name="Nandini Malviya" userId="S::nandinimalviya@usf.edu::2c8d959f-f482-474c-9351-85dc66d5b1fc" providerId="AD" clId="Web-{0286F8C1-B93A-257D-C8D3-08E0E1FD9AA7}" dt="2024-05-03T17:40:13.762" v="3"/>
          <ac:graphicFrameMkLst>
            <pc:docMk/>
            <pc:sldMk cId="2853185811" sldId="284"/>
            <ac:graphicFrameMk id="7" creationId="{5E2280F5-80BE-1FEB-14F4-C582522A223D}"/>
          </ac:graphicFrameMkLst>
        </pc:graphicFrameChg>
        <pc:graphicFrameChg chg="add del">
          <ac:chgData name="Nandini Malviya" userId="S::nandinimalviya@usf.edu::2c8d959f-f482-474c-9351-85dc66d5b1fc" providerId="AD" clId="Web-{0286F8C1-B93A-257D-C8D3-08E0E1FD9AA7}" dt="2024-05-03T17:41:46.561" v="17"/>
          <ac:graphicFrameMkLst>
            <pc:docMk/>
            <pc:sldMk cId="2853185811" sldId="284"/>
            <ac:graphicFrameMk id="11" creationId="{DB7E32C4-36A3-0424-A4D8-D0D7DDA5E359}"/>
          </ac:graphicFrameMkLst>
        </pc:graphicFrameChg>
      </pc:sldChg>
      <pc:sldChg chg="modSp">
        <pc:chgData name="Nandini Malviya" userId="S::nandinimalviya@usf.edu::2c8d959f-f482-474c-9351-85dc66d5b1fc" providerId="AD" clId="Web-{0286F8C1-B93A-257D-C8D3-08E0E1FD9AA7}" dt="2024-05-03T17:50:30.028" v="94" actId="1076"/>
        <pc:sldMkLst>
          <pc:docMk/>
          <pc:sldMk cId="3099549103" sldId="285"/>
        </pc:sldMkLst>
        <pc:picChg chg="mod">
          <ac:chgData name="Nandini Malviya" userId="S::nandinimalviya@usf.edu::2c8d959f-f482-474c-9351-85dc66d5b1fc" providerId="AD" clId="Web-{0286F8C1-B93A-257D-C8D3-08E0E1FD9AA7}" dt="2024-05-03T17:50:30.028" v="94" actId="1076"/>
          <ac:picMkLst>
            <pc:docMk/>
            <pc:sldMk cId="3099549103" sldId="285"/>
            <ac:picMk id="4" creationId="{57BAEBD3-0C17-888A-AA44-FD1A8C7A92CE}"/>
          </ac:picMkLst>
        </pc:picChg>
      </pc:sldChg>
      <pc:sldChg chg="modSp">
        <pc:chgData name="Nandini Malviya" userId="S::nandinimalviya@usf.edu::2c8d959f-f482-474c-9351-85dc66d5b1fc" providerId="AD" clId="Web-{0286F8C1-B93A-257D-C8D3-08E0E1FD9AA7}" dt="2024-05-03T18:56:10.909" v="261" actId="20577"/>
        <pc:sldMkLst>
          <pc:docMk/>
          <pc:sldMk cId="2492655089" sldId="286"/>
        </pc:sldMkLst>
        <pc:spChg chg="mod">
          <ac:chgData name="Nandini Malviya" userId="S::nandinimalviya@usf.edu::2c8d959f-f482-474c-9351-85dc66d5b1fc" providerId="AD" clId="Web-{0286F8C1-B93A-257D-C8D3-08E0E1FD9AA7}" dt="2024-05-03T18:56:10.909" v="261" actId="20577"/>
          <ac:spMkLst>
            <pc:docMk/>
            <pc:sldMk cId="2492655089" sldId="286"/>
            <ac:spMk id="3" creationId="{BF4D0B4E-B0E3-6A21-69E0-693A053D9E43}"/>
          </ac:spMkLst>
        </pc:spChg>
        <pc:spChg chg="mod">
          <ac:chgData name="Nandini Malviya" userId="S::nandinimalviya@usf.edu::2c8d959f-f482-474c-9351-85dc66d5b1fc" providerId="AD" clId="Web-{0286F8C1-B93A-257D-C8D3-08E0E1FD9AA7}" dt="2024-05-03T17:55:14.708" v="141" actId="1076"/>
          <ac:spMkLst>
            <pc:docMk/>
            <pc:sldMk cId="2492655089" sldId="286"/>
            <ac:spMk id="4" creationId="{582AD645-0CE4-255C-2A6D-4CE68DB5F267}"/>
          </ac:spMkLst>
        </pc:spChg>
      </pc:sldChg>
      <pc:sldChg chg="modSp">
        <pc:chgData name="Nandini Malviya" userId="S::nandinimalviya@usf.edu::2c8d959f-f482-474c-9351-85dc66d5b1fc" providerId="AD" clId="Web-{0286F8C1-B93A-257D-C8D3-08E0E1FD9AA7}" dt="2024-05-03T18:56:23.440" v="262" actId="20577"/>
        <pc:sldMkLst>
          <pc:docMk/>
          <pc:sldMk cId="2975058612" sldId="287"/>
        </pc:sldMkLst>
        <pc:spChg chg="mod">
          <ac:chgData name="Nandini Malviya" userId="S::nandinimalviya@usf.edu::2c8d959f-f482-474c-9351-85dc66d5b1fc" providerId="AD" clId="Web-{0286F8C1-B93A-257D-C8D3-08E0E1FD9AA7}" dt="2024-05-03T18:56:23.440" v="262" actId="20577"/>
          <ac:spMkLst>
            <pc:docMk/>
            <pc:sldMk cId="2975058612" sldId="287"/>
            <ac:spMk id="3" creationId="{9C8C74DF-F11A-5D6A-0911-21B3EF87783C}"/>
          </ac:spMkLst>
        </pc:spChg>
      </pc:sldChg>
      <pc:sldChg chg="addSp delSp modSp">
        <pc:chgData name="Nandini Malviya" userId="S::nandinimalviya@usf.edu::2c8d959f-f482-474c-9351-85dc66d5b1fc" providerId="AD" clId="Web-{0286F8C1-B93A-257D-C8D3-08E0E1FD9AA7}" dt="2024-05-03T18:06:39.616" v="230" actId="1076"/>
        <pc:sldMkLst>
          <pc:docMk/>
          <pc:sldMk cId="2446676014" sldId="288"/>
        </pc:sldMkLst>
        <pc:spChg chg="mod">
          <ac:chgData name="Nandini Malviya" userId="S::nandinimalviya@usf.edu::2c8d959f-f482-474c-9351-85dc66d5b1fc" providerId="AD" clId="Web-{0286F8C1-B93A-257D-C8D3-08E0E1FD9AA7}" dt="2024-05-03T18:06:33.085" v="229" actId="20577"/>
          <ac:spMkLst>
            <pc:docMk/>
            <pc:sldMk cId="2446676014" sldId="288"/>
            <ac:spMk id="2" creationId="{FFA0CF29-259D-65C1-A700-570E5985BC19}"/>
          </ac:spMkLst>
        </pc:spChg>
        <pc:spChg chg="add del">
          <ac:chgData name="Nandini Malviya" userId="S::nandinimalviya@usf.edu::2c8d959f-f482-474c-9351-85dc66d5b1fc" providerId="AD" clId="Web-{0286F8C1-B93A-257D-C8D3-08E0E1FD9AA7}" dt="2024-05-03T18:02:00.500" v="211"/>
          <ac:spMkLst>
            <pc:docMk/>
            <pc:sldMk cId="2446676014" sldId="288"/>
            <ac:spMk id="3" creationId="{490533F0-0100-09F6-75A9-17DDAB8B128C}"/>
          </ac:spMkLst>
        </pc:spChg>
        <pc:spChg chg="del mod">
          <ac:chgData name="Nandini Malviya" userId="S::nandinimalviya@usf.edu::2c8d959f-f482-474c-9351-85dc66d5b1fc" providerId="AD" clId="Web-{0286F8C1-B93A-257D-C8D3-08E0E1FD9AA7}" dt="2024-05-03T18:01:54.828" v="209"/>
          <ac:spMkLst>
            <pc:docMk/>
            <pc:sldMk cId="2446676014" sldId="288"/>
            <ac:spMk id="5" creationId="{F8566C74-C934-DE1C-F6D9-BB9B0F23ABE0}"/>
          </ac:spMkLst>
        </pc:spChg>
        <pc:spChg chg="mod">
          <ac:chgData name="Nandini Malviya" userId="S::nandinimalviya@usf.edu::2c8d959f-f482-474c-9351-85dc66d5b1fc" providerId="AD" clId="Web-{0286F8C1-B93A-257D-C8D3-08E0E1FD9AA7}" dt="2024-05-03T18:06:39.616" v="230" actId="1076"/>
          <ac:spMkLst>
            <pc:docMk/>
            <pc:sldMk cId="2446676014" sldId="288"/>
            <ac:spMk id="7" creationId="{A5A7A46F-67AB-5139-4CF9-753486959643}"/>
          </ac:spMkLst>
        </pc:spChg>
        <pc:spChg chg="add del mod">
          <ac:chgData name="Nandini Malviya" userId="S::nandinimalviya@usf.edu::2c8d959f-f482-474c-9351-85dc66d5b1fc" providerId="AD" clId="Web-{0286F8C1-B93A-257D-C8D3-08E0E1FD9AA7}" dt="2024-05-03T18:02:14.609" v="214"/>
          <ac:spMkLst>
            <pc:docMk/>
            <pc:sldMk cId="2446676014" sldId="288"/>
            <ac:spMk id="9" creationId="{490533F0-0100-09F6-75A9-17DDAB8B128C}"/>
          </ac:spMkLst>
        </pc:spChg>
        <pc:spChg chg="add del">
          <ac:chgData name="Nandini Malviya" userId="S::nandinimalviya@usf.edu::2c8d959f-f482-474c-9351-85dc66d5b1fc" providerId="AD" clId="Web-{0286F8C1-B93A-257D-C8D3-08E0E1FD9AA7}" dt="2024-05-03T18:02:30.172" v="216"/>
          <ac:spMkLst>
            <pc:docMk/>
            <pc:sldMk cId="2446676014" sldId="288"/>
            <ac:spMk id="10" creationId="{490533F0-0100-09F6-75A9-17DDAB8B128C}"/>
          </ac:spMkLst>
        </pc:spChg>
        <pc:spChg chg="add mod">
          <ac:chgData name="Nandini Malviya" userId="S::nandinimalviya@usf.edu::2c8d959f-f482-474c-9351-85dc66d5b1fc" providerId="AD" clId="Web-{0286F8C1-B93A-257D-C8D3-08E0E1FD9AA7}" dt="2024-05-03T18:06:21.131" v="227" actId="20577"/>
          <ac:spMkLst>
            <pc:docMk/>
            <pc:sldMk cId="2446676014" sldId="288"/>
            <ac:spMk id="11" creationId="{95328C48-E80C-20E5-837B-842B9D0049BA}"/>
          </ac:spMkLst>
        </pc:spChg>
        <pc:picChg chg="mod">
          <ac:chgData name="Nandini Malviya" userId="S::nandinimalviya@usf.edu::2c8d959f-f482-474c-9351-85dc66d5b1fc" providerId="AD" clId="Web-{0286F8C1-B93A-257D-C8D3-08E0E1FD9AA7}" dt="2024-05-03T18:00:28.669" v="199" actId="14100"/>
          <ac:picMkLst>
            <pc:docMk/>
            <pc:sldMk cId="2446676014" sldId="288"/>
            <ac:picMk id="4" creationId="{E947111C-AAA8-7D6A-A0A2-084D08FDD83F}"/>
          </ac:picMkLst>
        </pc:picChg>
        <pc:picChg chg="mod">
          <ac:chgData name="Nandini Malviya" userId="S::nandinimalviya@usf.edu::2c8d959f-f482-474c-9351-85dc66d5b1fc" providerId="AD" clId="Web-{0286F8C1-B93A-257D-C8D3-08E0E1FD9AA7}" dt="2024-05-03T18:03:14.986" v="224" actId="1076"/>
          <ac:picMkLst>
            <pc:docMk/>
            <pc:sldMk cId="2446676014" sldId="288"/>
            <ac:picMk id="6" creationId="{AF935D44-601F-A500-339F-DB6999AD1656}"/>
          </ac:picMkLst>
        </pc:picChg>
        <pc:picChg chg="mod">
          <ac:chgData name="Nandini Malviya" userId="S::nandinimalviya@usf.edu::2c8d959f-f482-474c-9351-85dc66d5b1fc" providerId="AD" clId="Web-{0286F8C1-B93A-257D-C8D3-08E0E1FD9AA7}" dt="2024-05-03T18:00:24.544" v="198" actId="1076"/>
          <ac:picMkLst>
            <pc:docMk/>
            <pc:sldMk cId="2446676014" sldId="288"/>
            <ac:picMk id="8" creationId="{5EBBACCD-43A6-AC19-9575-2E1BABFF3069}"/>
          </ac:picMkLst>
        </pc:picChg>
      </pc:sldChg>
      <pc:sldChg chg="addSp delSp modSp add replId">
        <pc:chgData name="Nandini Malviya" userId="S::nandinimalviya@usf.edu::2c8d959f-f482-474c-9351-85dc66d5b1fc" providerId="AD" clId="Web-{0286F8C1-B93A-257D-C8D3-08E0E1FD9AA7}" dt="2024-05-03T17:51:44.280" v="115" actId="20577"/>
        <pc:sldMkLst>
          <pc:docMk/>
          <pc:sldMk cId="2040438495" sldId="289"/>
        </pc:sldMkLst>
        <pc:spChg chg="del mod">
          <ac:chgData name="Nandini Malviya" userId="S::nandinimalviya@usf.edu::2c8d959f-f482-474c-9351-85dc66d5b1fc" providerId="AD" clId="Web-{0286F8C1-B93A-257D-C8D3-08E0E1FD9AA7}" dt="2024-05-03T17:44:00.549" v="29"/>
          <ac:spMkLst>
            <pc:docMk/>
            <pc:sldMk cId="2040438495" sldId="289"/>
            <ac:spMk id="3" creationId="{3CCE2B7A-51AF-25B6-26F0-02EC8A559AE8}"/>
          </ac:spMkLst>
        </pc:spChg>
        <pc:spChg chg="add mod">
          <ac:chgData name="Nandini Malviya" userId="S::nandinimalviya@usf.edu::2c8d959f-f482-474c-9351-85dc66d5b1fc" providerId="AD" clId="Web-{0286F8C1-B93A-257D-C8D3-08E0E1FD9AA7}" dt="2024-05-03T17:51:44.280" v="115" actId="20577"/>
          <ac:spMkLst>
            <pc:docMk/>
            <pc:sldMk cId="2040438495" sldId="289"/>
            <ac:spMk id="22" creationId="{490533F0-0100-09F6-75A9-17DDAB8B128C}"/>
          </ac:spMkLst>
        </pc:spChg>
        <pc:graphicFrameChg chg="add mod modGraphic">
          <ac:chgData name="Nandini Malviya" userId="S::nandinimalviya@usf.edu::2c8d959f-f482-474c-9351-85dc66d5b1fc" providerId="AD" clId="Web-{0286F8C1-B93A-257D-C8D3-08E0E1FD9AA7}" dt="2024-05-03T17:50:09.137" v="90" actId="1076"/>
          <ac:graphicFrameMkLst>
            <pc:docMk/>
            <pc:sldMk cId="2040438495" sldId="289"/>
            <ac:graphicFrameMk id="2" creationId="{53940AB1-EB7A-9C2B-E822-D06CD3B6FC99}"/>
          </ac:graphicFrameMkLst>
        </pc:graphicFrameChg>
      </pc:sldChg>
      <pc:sldChg chg="add del replId">
        <pc:chgData name="Nandini Malviya" userId="S::nandinimalviya@usf.edu::2c8d959f-f482-474c-9351-85dc66d5b1fc" providerId="AD" clId="Web-{0286F8C1-B93A-257D-C8D3-08E0E1FD9AA7}" dt="2024-05-03T17:43:09.095" v="21"/>
        <pc:sldMkLst>
          <pc:docMk/>
          <pc:sldMk cId="3644759142" sldId="289"/>
        </pc:sldMkLst>
      </pc:sldChg>
      <pc:sldChg chg="addSp delSp modSp new ord">
        <pc:chgData name="Nandini Malviya" userId="S::nandinimalviya@usf.edu::2c8d959f-f482-474c-9351-85dc66d5b1fc" providerId="AD" clId="Web-{0286F8C1-B93A-257D-C8D3-08E0E1FD9AA7}" dt="2024-05-03T19:00:25.728" v="276" actId="1076"/>
        <pc:sldMkLst>
          <pc:docMk/>
          <pc:sldMk cId="1107486219" sldId="290"/>
        </pc:sldMkLst>
        <pc:spChg chg="del">
          <ac:chgData name="Nandini Malviya" userId="S::nandinimalviya@usf.edu::2c8d959f-f482-474c-9351-85dc66d5b1fc" providerId="AD" clId="Web-{0286F8C1-B93A-257D-C8D3-08E0E1FD9AA7}" dt="2024-05-03T18:59:37.336" v="268"/>
          <ac:spMkLst>
            <pc:docMk/>
            <pc:sldMk cId="1107486219" sldId="290"/>
            <ac:spMk id="2" creationId="{65B770E4-CB57-A679-7E88-35F3882F2889}"/>
          </ac:spMkLst>
        </pc:spChg>
        <pc:spChg chg="del">
          <ac:chgData name="Nandini Malviya" userId="S::nandinimalviya@usf.edu::2c8d959f-f482-474c-9351-85dc66d5b1fc" providerId="AD" clId="Web-{0286F8C1-B93A-257D-C8D3-08E0E1FD9AA7}" dt="2024-05-03T18:59:39.586" v="269"/>
          <ac:spMkLst>
            <pc:docMk/>
            <pc:sldMk cId="1107486219" sldId="290"/>
            <ac:spMk id="3" creationId="{40C6459F-8916-B085-C560-571D568D3D68}"/>
          </ac:spMkLst>
        </pc:spChg>
        <pc:picChg chg="add mod">
          <ac:chgData name="Nandini Malviya" userId="S::nandinimalviya@usf.edu::2c8d959f-f482-474c-9351-85dc66d5b1fc" providerId="AD" clId="Web-{0286F8C1-B93A-257D-C8D3-08E0E1FD9AA7}" dt="2024-05-03T19:00:25.728" v="276" actId="1076"/>
          <ac:picMkLst>
            <pc:docMk/>
            <pc:sldMk cId="1107486219" sldId="290"/>
            <ac:picMk id="8" creationId="{1D872C7E-8838-B427-CB35-8C92275C4EC2}"/>
          </ac:picMkLst>
        </pc:picChg>
        <pc:cxnChg chg="add del mod">
          <ac:chgData name="Nandini Malviya" userId="S::nandinimalviya@usf.edu::2c8d959f-f482-474c-9351-85dc66d5b1fc" providerId="AD" clId="Web-{0286F8C1-B93A-257D-C8D3-08E0E1FD9AA7}" dt="2024-05-03T18:59:33.726" v="267"/>
          <ac:cxnSpMkLst>
            <pc:docMk/>
            <pc:sldMk cId="1107486219" sldId="290"/>
            <ac:cxnSpMk id="4" creationId="{2BB5B73E-B058-250D-92F6-7AD5FE86779F}"/>
          </ac:cxnSpMkLst>
        </pc:cxnChg>
        <pc:cxnChg chg="add del">
          <ac:chgData name="Nandini Malviya" userId="S::nandinimalviya@usf.edu::2c8d959f-f482-474c-9351-85dc66d5b1fc" providerId="AD" clId="Web-{0286F8C1-B93A-257D-C8D3-08E0E1FD9AA7}" dt="2024-05-03T18:59:33.726" v="267"/>
          <ac:cxnSpMkLst>
            <pc:docMk/>
            <pc:sldMk cId="1107486219" sldId="290"/>
            <ac:cxnSpMk id="5" creationId="{91D95FB3-CD9B-FAC5-7BE2-CA9B5CAAF95B}"/>
          </ac:cxnSpMkLst>
        </pc:cxnChg>
        <pc:cxnChg chg="add del mod">
          <ac:chgData name="Nandini Malviya" userId="S::nandinimalviya@usf.edu::2c8d959f-f482-474c-9351-85dc66d5b1fc" providerId="AD" clId="Web-{0286F8C1-B93A-257D-C8D3-08E0E1FD9AA7}" dt="2024-05-03T18:59:53.196" v="271"/>
          <ac:cxnSpMkLst>
            <pc:docMk/>
            <pc:sldMk cId="1107486219" sldId="290"/>
            <ac:cxnSpMk id="6" creationId="{2BB5B73E-B058-250D-92F6-7AD5FE86779F}"/>
          </ac:cxnSpMkLst>
        </pc:cxnChg>
        <pc:cxnChg chg="add del">
          <ac:chgData name="Nandini Malviya" userId="S::nandinimalviya@usf.edu::2c8d959f-f482-474c-9351-85dc66d5b1fc" providerId="AD" clId="Web-{0286F8C1-B93A-257D-C8D3-08E0E1FD9AA7}" dt="2024-05-03T18:59:53.196" v="271"/>
          <ac:cxnSpMkLst>
            <pc:docMk/>
            <pc:sldMk cId="1107486219" sldId="290"/>
            <ac:cxnSpMk id="7" creationId="{91D95FB3-CD9B-FAC5-7BE2-CA9B5CAAF95B}"/>
          </ac:cxnSpMkLst>
        </pc:cxnChg>
      </pc:sldChg>
    </pc:docChg>
  </pc:docChgLst>
  <pc:docChgLst>
    <pc:chgData name="Shrimanth Kavuluru" userId="S::shrimanthkavuluru@usf.edu::0d9565ce-c8d6-498e-98e0-5ca5ce718ce6" providerId="AD" clId="Web-{5D565375-192B-B80B-AA19-5BD639F4E9A3}"/>
    <pc:docChg chg="addSld modSld">
      <pc:chgData name="Shrimanth Kavuluru" userId="S::shrimanthkavuluru@usf.edu::0d9565ce-c8d6-498e-98e0-5ca5ce718ce6" providerId="AD" clId="Web-{5D565375-192B-B80B-AA19-5BD639F4E9A3}" dt="2024-05-03T14:29:51.732" v="65" actId="1076"/>
      <pc:docMkLst>
        <pc:docMk/>
      </pc:docMkLst>
      <pc:sldChg chg="addSp modSp">
        <pc:chgData name="Shrimanth Kavuluru" userId="S::shrimanthkavuluru@usf.edu::0d9565ce-c8d6-498e-98e0-5ca5ce718ce6" providerId="AD" clId="Web-{5D565375-192B-B80B-AA19-5BD639F4E9A3}" dt="2024-05-03T14:24:24.267" v="20" actId="1076"/>
        <pc:sldMkLst>
          <pc:docMk/>
          <pc:sldMk cId="0" sldId="270"/>
        </pc:sldMkLst>
        <pc:spChg chg="add mod">
          <ac:chgData name="Shrimanth Kavuluru" userId="S::shrimanthkavuluru@usf.edu::0d9565ce-c8d6-498e-98e0-5ca5ce718ce6" providerId="AD" clId="Web-{5D565375-192B-B80B-AA19-5BD639F4E9A3}" dt="2024-05-03T14:22:15.544" v="9" actId="20577"/>
          <ac:spMkLst>
            <pc:docMk/>
            <pc:sldMk cId="0" sldId="270"/>
            <ac:spMk id="7" creationId="{FF7F3BBF-C8C6-AF37-EC32-B46AEF6340EC}"/>
          </ac:spMkLst>
        </pc:spChg>
        <pc:picChg chg="mod modCrop">
          <ac:chgData name="Shrimanth Kavuluru" userId="S::shrimanthkavuluru@usf.edu::0d9565ce-c8d6-498e-98e0-5ca5ce718ce6" providerId="AD" clId="Web-{5D565375-192B-B80B-AA19-5BD639F4E9A3}" dt="2024-05-03T14:24:24.267" v="20" actId="1076"/>
          <ac:picMkLst>
            <pc:docMk/>
            <pc:sldMk cId="0" sldId="270"/>
            <ac:picMk id="6" creationId="{6F989719-6A23-F6CC-1628-747B2C5C641C}"/>
          </ac:picMkLst>
        </pc:picChg>
      </pc:sldChg>
      <pc:sldChg chg="addSp delSp modSp new">
        <pc:chgData name="Shrimanth Kavuluru" userId="S::shrimanthkavuluru@usf.edu::0d9565ce-c8d6-498e-98e0-5ca5ce718ce6" providerId="AD" clId="Web-{5D565375-192B-B80B-AA19-5BD639F4E9A3}" dt="2024-05-03T14:29:51.732" v="65" actId="1076"/>
        <pc:sldMkLst>
          <pc:docMk/>
          <pc:sldMk cId="2446676014" sldId="288"/>
        </pc:sldMkLst>
        <pc:spChg chg="del">
          <ac:chgData name="Shrimanth Kavuluru" userId="S::shrimanthkavuluru@usf.edu::0d9565ce-c8d6-498e-98e0-5ca5ce718ce6" providerId="AD" clId="Web-{5D565375-192B-B80B-AA19-5BD639F4E9A3}" dt="2024-05-03T14:24:44.487" v="24"/>
          <ac:spMkLst>
            <pc:docMk/>
            <pc:sldMk cId="2446676014" sldId="288"/>
            <ac:spMk id="2" creationId="{C1897691-D4D9-A3DA-7BBA-6F559B3F6947}"/>
          </ac:spMkLst>
        </pc:spChg>
        <pc:spChg chg="del">
          <ac:chgData name="Shrimanth Kavuluru" userId="S::shrimanthkavuluru@usf.edu::0d9565ce-c8d6-498e-98e0-5ca5ce718ce6" providerId="AD" clId="Web-{5D565375-192B-B80B-AA19-5BD639F4E9A3}" dt="2024-05-03T14:22:33.810" v="11"/>
          <ac:spMkLst>
            <pc:docMk/>
            <pc:sldMk cId="2446676014" sldId="288"/>
            <ac:spMk id="3" creationId="{7C7ACC78-26C9-32AA-5DCB-8ACFFC0E754A}"/>
          </ac:spMkLst>
        </pc:spChg>
        <pc:spChg chg="add mod">
          <ac:chgData name="Shrimanth Kavuluru" userId="S::shrimanthkavuluru@usf.edu::0d9565ce-c8d6-498e-98e0-5ca5ce718ce6" providerId="AD" clId="Web-{5D565375-192B-B80B-AA19-5BD639F4E9A3}" dt="2024-05-03T14:24:59.441" v="29" actId="20577"/>
          <ac:spMkLst>
            <pc:docMk/>
            <pc:sldMk cId="2446676014" sldId="288"/>
            <ac:spMk id="5" creationId="{F8566C74-C934-DE1C-F6D9-BB9B0F23ABE0}"/>
          </ac:spMkLst>
        </pc:spChg>
        <pc:spChg chg="add mod">
          <ac:chgData name="Shrimanth Kavuluru" userId="S::shrimanthkavuluru@usf.edu::0d9565ce-c8d6-498e-98e0-5ca5ce718ce6" providerId="AD" clId="Web-{5D565375-192B-B80B-AA19-5BD639F4E9A3}" dt="2024-05-03T14:29:51.732" v="65" actId="1076"/>
          <ac:spMkLst>
            <pc:docMk/>
            <pc:sldMk cId="2446676014" sldId="288"/>
            <ac:spMk id="7" creationId="{A5A7A46F-67AB-5139-4CF9-753486959643}"/>
          </ac:spMkLst>
        </pc:spChg>
        <pc:picChg chg="add mod modCrop">
          <ac:chgData name="Shrimanth Kavuluru" userId="S::shrimanthkavuluru@usf.edu::0d9565ce-c8d6-498e-98e0-5ca5ce718ce6" providerId="AD" clId="Web-{5D565375-192B-B80B-AA19-5BD639F4E9A3}" dt="2024-05-03T14:29:26.278" v="60" actId="14100"/>
          <ac:picMkLst>
            <pc:docMk/>
            <pc:sldMk cId="2446676014" sldId="288"/>
            <ac:picMk id="4" creationId="{E947111C-AAA8-7D6A-A0A2-084D08FDD83F}"/>
          </ac:picMkLst>
        </pc:picChg>
        <pc:picChg chg="add mod modCrop">
          <ac:chgData name="Shrimanth Kavuluru" userId="S::shrimanthkavuluru@usf.edu::0d9565ce-c8d6-498e-98e0-5ca5ce718ce6" providerId="AD" clId="Web-{5D565375-192B-B80B-AA19-5BD639F4E9A3}" dt="2024-05-03T14:29:20.200" v="58" actId="1076"/>
          <ac:picMkLst>
            <pc:docMk/>
            <pc:sldMk cId="2446676014" sldId="288"/>
            <ac:picMk id="6" creationId="{AF935D44-601F-A500-339F-DB6999AD1656}"/>
          </ac:picMkLst>
        </pc:picChg>
        <pc:picChg chg="add mod modCrop">
          <ac:chgData name="Shrimanth Kavuluru" userId="S::shrimanthkavuluru@usf.edu::0d9565ce-c8d6-498e-98e0-5ca5ce718ce6" providerId="AD" clId="Web-{5D565375-192B-B80B-AA19-5BD639F4E9A3}" dt="2024-05-03T14:29:30.872" v="61" actId="1076"/>
          <ac:picMkLst>
            <pc:docMk/>
            <pc:sldMk cId="2446676014" sldId="288"/>
            <ac:picMk id="8" creationId="{5EBBACCD-43A6-AC19-9575-2E1BABFF3069}"/>
          </ac:picMkLst>
        </pc:picChg>
      </pc:sldChg>
    </pc:docChg>
  </pc:docChgLst>
  <pc:docChgLst>
    <pc:chgData name="Shrimanth Kavuluru" userId="S::shrimanthkavuluru@usf.edu::0d9565ce-c8d6-498e-98e0-5ca5ce718ce6" providerId="AD" clId="Web-{BA24FF84-CF1F-CADE-8819-06293068ADD5}"/>
    <pc:docChg chg="delSld modSld">
      <pc:chgData name="Shrimanth Kavuluru" userId="S::shrimanthkavuluru@usf.edu::0d9565ce-c8d6-498e-98e0-5ca5ce718ce6" providerId="AD" clId="Web-{BA24FF84-CF1F-CADE-8819-06293068ADD5}" dt="2024-05-03T14:36:30.434" v="41"/>
      <pc:docMkLst>
        <pc:docMk/>
      </pc:docMkLst>
      <pc:sldChg chg="modSp">
        <pc:chgData name="Shrimanth Kavuluru" userId="S::shrimanthkavuluru@usf.edu::0d9565ce-c8d6-498e-98e0-5ca5ce718ce6" providerId="AD" clId="Web-{BA24FF84-CF1F-CADE-8819-06293068ADD5}" dt="2024-05-03T14:32:50.958" v="15" actId="1076"/>
        <pc:sldMkLst>
          <pc:docMk/>
          <pc:sldMk cId="0" sldId="256"/>
        </pc:sldMkLst>
        <pc:picChg chg="mod">
          <ac:chgData name="Shrimanth Kavuluru" userId="S::shrimanthkavuluru@usf.edu::0d9565ce-c8d6-498e-98e0-5ca5ce718ce6" providerId="AD" clId="Web-{BA24FF84-CF1F-CADE-8819-06293068ADD5}" dt="2024-05-03T14:32:50.958" v="15" actId="1076"/>
          <ac:picMkLst>
            <pc:docMk/>
            <pc:sldMk cId="0" sldId="256"/>
            <ac:picMk id="3" creationId="{C31E919E-BF51-EEF5-B0A6-30A18DADDF87}"/>
          </ac:picMkLst>
        </pc:picChg>
      </pc:sldChg>
      <pc:sldChg chg="addSp delSp modSp">
        <pc:chgData name="Shrimanth Kavuluru" userId="S::shrimanthkavuluru@usf.edu::0d9565ce-c8d6-498e-98e0-5ca5ce718ce6" providerId="AD" clId="Web-{BA24FF84-CF1F-CADE-8819-06293068ADD5}" dt="2024-05-03T14:34:47.102" v="31"/>
        <pc:sldMkLst>
          <pc:docMk/>
          <pc:sldMk cId="0" sldId="264"/>
        </pc:sldMkLst>
        <pc:spChg chg="add del mod">
          <ac:chgData name="Shrimanth Kavuluru" userId="S::shrimanthkavuluru@usf.edu::0d9565ce-c8d6-498e-98e0-5ca5ce718ce6" providerId="AD" clId="Web-{BA24FF84-CF1F-CADE-8819-06293068ADD5}" dt="2024-05-03T14:34:47.102" v="31"/>
          <ac:spMkLst>
            <pc:docMk/>
            <pc:sldMk cId="0" sldId="264"/>
            <ac:spMk id="3" creationId="{50214AA5-DF33-FDA2-C9D5-1283488E5CAD}"/>
          </ac:spMkLst>
        </pc:spChg>
        <pc:spChg chg="mod">
          <ac:chgData name="Shrimanth Kavuluru" userId="S::shrimanthkavuluru@usf.edu::0d9565ce-c8d6-498e-98e0-5ca5ce718ce6" providerId="AD" clId="Web-{BA24FF84-CF1F-CADE-8819-06293068ADD5}" dt="2024-05-03T14:34:34.368" v="28" actId="20577"/>
          <ac:spMkLst>
            <pc:docMk/>
            <pc:sldMk cId="0" sldId="264"/>
            <ac:spMk id="205" creationId="{00000000-0000-0000-0000-000000000000}"/>
          </ac:spMkLst>
        </pc:spChg>
        <pc:picChg chg="mod">
          <ac:chgData name="Shrimanth Kavuluru" userId="S::shrimanthkavuluru@usf.edu::0d9565ce-c8d6-498e-98e0-5ca5ce718ce6" providerId="AD" clId="Web-{BA24FF84-CF1F-CADE-8819-06293068ADD5}" dt="2024-05-03T14:34:16.289" v="25" actId="1076"/>
          <ac:picMkLst>
            <pc:docMk/>
            <pc:sldMk cId="0" sldId="264"/>
            <ac:picMk id="2" creationId="{58001F97-2EB0-B970-E765-1E5B9D7046BE}"/>
          </ac:picMkLst>
        </pc:picChg>
      </pc:sldChg>
      <pc:sldChg chg="addSp modSp">
        <pc:chgData name="Shrimanth Kavuluru" userId="S::shrimanthkavuluru@usf.edu::0d9565ce-c8d6-498e-98e0-5ca5ce718ce6" providerId="AD" clId="Web-{BA24FF84-CF1F-CADE-8819-06293068ADD5}" dt="2024-05-03T14:35:50.558" v="40" actId="1076"/>
        <pc:sldMkLst>
          <pc:docMk/>
          <pc:sldMk cId="0" sldId="265"/>
        </pc:sldMkLst>
        <pc:spChg chg="add mod">
          <ac:chgData name="Shrimanth Kavuluru" userId="S::shrimanthkavuluru@usf.edu::0d9565ce-c8d6-498e-98e0-5ca5ce718ce6" providerId="AD" clId="Web-{BA24FF84-CF1F-CADE-8819-06293068ADD5}" dt="2024-05-03T14:35:50.558" v="40" actId="1076"/>
          <ac:spMkLst>
            <pc:docMk/>
            <pc:sldMk cId="0" sldId="265"/>
            <ac:spMk id="2" creationId="{724DA921-C3C8-5BB3-3E36-E9FC5F3266F9}"/>
          </ac:spMkLst>
        </pc:spChg>
      </pc:sldChg>
      <pc:sldChg chg="del">
        <pc:chgData name="Shrimanth Kavuluru" userId="S::shrimanthkavuluru@usf.edu::0d9565ce-c8d6-498e-98e0-5ca5ce718ce6" providerId="AD" clId="Web-{BA24FF84-CF1F-CADE-8819-06293068ADD5}" dt="2024-05-03T14:36:30.434" v="41"/>
        <pc:sldMkLst>
          <pc:docMk/>
          <pc:sldMk cId="0" sldId="266"/>
        </pc:sldMkLst>
      </pc:sldChg>
      <pc:sldChg chg="addSp modSp">
        <pc:chgData name="Shrimanth Kavuluru" userId="S::shrimanthkavuluru@usf.edu::0d9565ce-c8d6-498e-98e0-5ca5ce718ce6" providerId="AD" clId="Web-{BA24FF84-CF1F-CADE-8819-06293068ADD5}" dt="2024-05-03T14:31:42.268" v="13" actId="1076"/>
        <pc:sldMkLst>
          <pc:docMk/>
          <pc:sldMk cId="2446676014" sldId="288"/>
        </pc:sldMkLst>
        <pc:spChg chg="add mod">
          <ac:chgData name="Shrimanth Kavuluru" userId="S::shrimanthkavuluru@usf.edu::0d9565ce-c8d6-498e-98e0-5ca5ce718ce6" providerId="AD" clId="Web-{BA24FF84-CF1F-CADE-8819-06293068ADD5}" dt="2024-05-03T14:31:42.268" v="13" actId="1076"/>
          <ac:spMkLst>
            <pc:docMk/>
            <pc:sldMk cId="2446676014" sldId="288"/>
            <ac:spMk id="2" creationId="{FFA0CF29-259D-65C1-A700-570E5985BC19}"/>
          </ac:spMkLst>
        </pc:spChg>
        <pc:spChg chg="mod">
          <ac:chgData name="Shrimanth Kavuluru" userId="S::shrimanthkavuluru@usf.edu::0d9565ce-c8d6-498e-98e0-5ca5ce718ce6" providerId="AD" clId="Web-{BA24FF84-CF1F-CADE-8819-06293068ADD5}" dt="2024-05-03T14:31:16.767" v="1" actId="1076"/>
          <ac:spMkLst>
            <pc:docMk/>
            <pc:sldMk cId="2446676014" sldId="288"/>
            <ac:spMk id="7" creationId="{A5A7A46F-67AB-5139-4CF9-753486959643}"/>
          </ac:spMkLst>
        </pc:spChg>
        <pc:picChg chg="mod">
          <ac:chgData name="Shrimanth Kavuluru" userId="S::shrimanthkavuluru@usf.edu::0d9565ce-c8d6-498e-98e0-5ca5ce718ce6" providerId="AD" clId="Web-{BA24FF84-CF1F-CADE-8819-06293068ADD5}" dt="2024-05-03T14:31:21.439" v="2" actId="1076"/>
          <ac:picMkLst>
            <pc:docMk/>
            <pc:sldMk cId="2446676014" sldId="288"/>
            <ac:picMk id="6" creationId="{AF935D44-601F-A500-339F-DB6999AD1656}"/>
          </ac:picMkLst>
        </pc:picChg>
        <pc:picChg chg="mod">
          <ac:chgData name="Shrimanth Kavuluru" userId="S::shrimanthkavuluru@usf.edu::0d9565ce-c8d6-498e-98e0-5ca5ce718ce6" providerId="AD" clId="Web-{BA24FF84-CF1F-CADE-8819-06293068ADD5}" dt="2024-05-03T14:31:23.767" v="3" actId="1076"/>
          <ac:picMkLst>
            <pc:docMk/>
            <pc:sldMk cId="2446676014" sldId="288"/>
            <ac:picMk id="8" creationId="{5EBBACCD-43A6-AC19-9575-2E1BABFF3069}"/>
          </ac:picMkLst>
        </pc:picChg>
      </pc:sldChg>
    </pc:docChg>
  </pc:docChgLst>
  <pc:docChgLst>
    <pc:chgData name="FNU Ashima" userId="eca81274-7ec3-4ba2-b089-fc59d1975e63" providerId="ADAL" clId="{596F8750-B90F-F04C-9389-B0BED1DCD01D}"/>
    <pc:docChg chg="undo custSel addSld delSld modSld sldOrd">
      <pc:chgData name="FNU Ashima" userId="eca81274-7ec3-4ba2-b089-fc59d1975e63" providerId="ADAL" clId="{596F8750-B90F-F04C-9389-B0BED1DCD01D}" dt="2024-05-04T00:34:48.254" v="975" actId="255"/>
      <pc:docMkLst>
        <pc:docMk/>
      </pc:docMkLst>
      <pc:sldChg chg="modSp mod">
        <pc:chgData name="FNU Ashima" userId="eca81274-7ec3-4ba2-b089-fc59d1975e63" providerId="ADAL" clId="{596F8750-B90F-F04C-9389-B0BED1DCD01D}" dt="2024-05-03T23:59:08.963" v="89" actId="113"/>
        <pc:sldMkLst>
          <pc:docMk/>
          <pc:sldMk cId="0" sldId="258"/>
        </pc:sldMkLst>
        <pc:spChg chg="mod">
          <ac:chgData name="FNU Ashima" userId="eca81274-7ec3-4ba2-b089-fc59d1975e63" providerId="ADAL" clId="{596F8750-B90F-F04C-9389-B0BED1DCD01D}" dt="2024-05-03T23:59:08.963" v="89" actId="113"/>
          <ac:spMkLst>
            <pc:docMk/>
            <pc:sldMk cId="0" sldId="258"/>
            <ac:spMk id="166" creationId="{00000000-0000-0000-0000-000000000000}"/>
          </ac:spMkLst>
        </pc:spChg>
      </pc:sldChg>
      <pc:sldChg chg="del ord">
        <pc:chgData name="FNU Ashima" userId="eca81274-7ec3-4ba2-b089-fc59d1975e63" providerId="ADAL" clId="{596F8750-B90F-F04C-9389-B0BED1DCD01D}" dt="2024-05-04T00:14:57.973" v="609" actId="2696"/>
        <pc:sldMkLst>
          <pc:docMk/>
          <pc:sldMk cId="0" sldId="260"/>
        </pc:sldMkLst>
      </pc:sldChg>
      <pc:sldChg chg="modSp mod">
        <pc:chgData name="FNU Ashima" userId="eca81274-7ec3-4ba2-b089-fc59d1975e63" providerId="ADAL" clId="{596F8750-B90F-F04C-9389-B0BED1DCD01D}" dt="2024-05-04T00:26:36.690" v="918" actId="255"/>
        <pc:sldMkLst>
          <pc:docMk/>
          <pc:sldMk cId="0" sldId="264"/>
        </pc:sldMkLst>
        <pc:spChg chg="mod">
          <ac:chgData name="FNU Ashima" userId="eca81274-7ec3-4ba2-b089-fc59d1975e63" providerId="ADAL" clId="{596F8750-B90F-F04C-9389-B0BED1DCD01D}" dt="2024-05-04T00:26:36.690" v="918" actId="255"/>
          <ac:spMkLst>
            <pc:docMk/>
            <pc:sldMk cId="0" sldId="264"/>
            <ac:spMk id="205" creationId="{00000000-0000-0000-0000-000000000000}"/>
          </ac:spMkLst>
        </pc:spChg>
      </pc:sldChg>
      <pc:sldChg chg="modSp mod">
        <pc:chgData name="FNU Ashima" userId="eca81274-7ec3-4ba2-b089-fc59d1975e63" providerId="ADAL" clId="{596F8750-B90F-F04C-9389-B0BED1DCD01D}" dt="2024-05-04T00:24:12.923" v="911" actId="20577"/>
        <pc:sldMkLst>
          <pc:docMk/>
          <pc:sldMk cId="0" sldId="265"/>
        </pc:sldMkLst>
        <pc:spChg chg="mod">
          <ac:chgData name="FNU Ashima" userId="eca81274-7ec3-4ba2-b089-fc59d1975e63" providerId="ADAL" clId="{596F8750-B90F-F04C-9389-B0BED1DCD01D}" dt="2024-05-04T00:24:12.923" v="911" actId="20577"/>
          <ac:spMkLst>
            <pc:docMk/>
            <pc:sldMk cId="0" sldId="265"/>
            <ac:spMk id="2" creationId="{724DA921-C3C8-5BB3-3E36-E9FC5F3266F9}"/>
          </ac:spMkLst>
        </pc:spChg>
        <pc:spChg chg="mod">
          <ac:chgData name="FNU Ashima" userId="eca81274-7ec3-4ba2-b089-fc59d1975e63" providerId="ADAL" clId="{596F8750-B90F-F04C-9389-B0BED1DCD01D}" dt="2024-05-04T00:16:54.700" v="612" actId="207"/>
          <ac:spMkLst>
            <pc:docMk/>
            <pc:sldMk cId="0" sldId="265"/>
            <ac:spMk id="211" creationId="{00000000-0000-0000-0000-000000000000}"/>
          </ac:spMkLst>
        </pc:spChg>
      </pc:sldChg>
      <pc:sldChg chg="addSp delSp modSp mod">
        <pc:chgData name="FNU Ashima" userId="eca81274-7ec3-4ba2-b089-fc59d1975e63" providerId="ADAL" clId="{596F8750-B90F-F04C-9389-B0BED1DCD01D}" dt="2024-05-04T00:30:00.318" v="945"/>
        <pc:sldMkLst>
          <pc:docMk/>
          <pc:sldMk cId="0" sldId="267"/>
        </pc:sldMkLst>
        <pc:spChg chg="add del mod">
          <ac:chgData name="FNU Ashima" userId="eca81274-7ec3-4ba2-b089-fc59d1975e63" providerId="ADAL" clId="{596F8750-B90F-F04C-9389-B0BED1DCD01D}" dt="2024-05-04T00:30:00.318" v="945"/>
          <ac:spMkLst>
            <pc:docMk/>
            <pc:sldMk cId="0" sldId="267"/>
            <ac:spMk id="2" creationId="{8AE79ADF-D814-E861-4530-12EFD53664D9}"/>
          </ac:spMkLst>
        </pc:spChg>
        <pc:spChg chg="mod">
          <ac:chgData name="FNU Ashima" userId="eca81274-7ec3-4ba2-b089-fc59d1975e63" providerId="ADAL" clId="{596F8750-B90F-F04C-9389-B0BED1DCD01D}" dt="2024-05-04T00:29:58.677" v="943" actId="20577"/>
          <ac:spMkLst>
            <pc:docMk/>
            <pc:sldMk cId="0" sldId="267"/>
            <ac:spMk id="224" creationId="{00000000-0000-0000-0000-000000000000}"/>
          </ac:spMkLst>
        </pc:spChg>
      </pc:sldChg>
      <pc:sldChg chg="modSp mod">
        <pc:chgData name="FNU Ashima" userId="eca81274-7ec3-4ba2-b089-fc59d1975e63" providerId="ADAL" clId="{596F8750-B90F-F04C-9389-B0BED1DCD01D}" dt="2024-05-04T00:31:53.003" v="965" actId="20577"/>
        <pc:sldMkLst>
          <pc:docMk/>
          <pc:sldMk cId="0" sldId="268"/>
        </pc:sldMkLst>
        <pc:spChg chg="mod">
          <ac:chgData name="FNU Ashima" userId="eca81274-7ec3-4ba2-b089-fc59d1975e63" providerId="ADAL" clId="{596F8750-B90F-F04C-9389-B0BED1DCD01D}" dt="2024-05-04T00:31:53.003" v="965" actId="20577"/>
          <ac:spMkLst>
            <pc:docMk/>
            <pc:sldMk cId="0" sldId="268"/>
            <ac:spMk id="231" creationId="{00000000-0000-0000-0000-000000000000}"/>
          </ac:spMkLst>
        </pc:spChg>
      </pc:sldChg>
      <pc:sldChg chg="modSp mod">
        <pc:chgData name="FNU Ashima" userId="eca81274-7ec3-4ba2-b089-fc59d1975e63" providerId="ADAL" clId="{596F8750-B90F-F04C-9389-B0BED1DCD01D}" dt="2024-05-04T00:32:05.940" v="966" actId="255"/>
        <pc:sldMkLst>
          <pc:docMk/>
          <pc:sldMk cId="0" sldId="269"/>
        </pc:sldMkLst>
        <pc:spChg chg="mod">
          <ac:chgData name="FNU Ashima" userId="eca81274-7ec3-4ba2-b089-fc59d1975e63" providerId="ADAL" clId="{596F8750-B90F-F04C-9389-B0BED1DCD01D}" dt="2024-05-04T00:32:05.940" v="966" actId="255"/>
          <ac:spMkLst>
            <pc:docMk/>
            <pc:sldMk cId="0" sldId="269"/>
            <ac:spMk id="237" creationId="{00000000-0000-0000-0000-000000000000}"/>
          </ac:spMkLst>
        </pc:spChg>
      </pc:sldChg>
      <pc:sldChg chg="modSp mod">
        <pc:chgData name="FNU Ashima" userId="eca81274-7ec3-4ba2-b089-fc59d1975e63" providerId="ADAL" clId="{596F8750-B90F-F04C-9389-B0BED1DCD01D}" dt="2024-05-04T00:32:30.627" v="967" actId="255"/>
        <pc:sldMkLst>
          <pc:docMk/>
          <pc:sldMk cId="0" sldId="272"/>
        </pc:sldMkLst>
        <pc:spChg chg="mod">
          <ac:chgData name="FNU Ashima" userId="eca81274-7ec3-4ba2-b089-fc59d1975e63" providerId="ADAL" clId="{596F8750-B90F-F04C-9389-B0BED1DCD01D}" dt="2024-05-04T00:32:30.627" v="967" actId="255"/>
          <ac:spMkLst>
            <pc:docMk/>
            <pc:sldMk cId="0" sldId="272"/>
            <ac:spMk id="257" creationId="{00000000-0000-0000-0000-000000000000}"/>
          </ac:spMkLst>
        </pc:spChg>
      </pc:sldChg>
      <pc:sldChg chg="modSp mod">
        <pc:chgData name="FNU Ashima" userId="eca81274-7ec3-4ba2-b089-fc59d1975e63" providerId="ADAL" clId="{596F8750-B90F-F04C-9389-B0BED1DCD01D}" dt="2024-05-03T23:58:25.303" v="84" actId="20577"/>
        <pc:sldMkLst>
          <pc:docMk/>
          <pc:sldMk cId="0" sldId="274"/>
        </pc:sldMkLst>
        <pc:spChg chg="mod">
          <ac:chgData name="FNU Ashima" userId="eca81274-7ec3-4ba2-b089-fc59d1975e63" providerId="ADAL" clId="{596F8750-B90F-F04C-9389-B0BED1DCD01D}" dt="2024-05-03T23:58:25.303" v="84" actId="20577"/>
          <ac:spMkLst>
            <pc:docMk/>
            <pc:sldMk cId="0" sldId="274"/>
            <ac:spMk id="270" creationId="{00000000-0000-0000-0000-000000000000}"/>
          </ac:spMkLst>
        </pc:spChg>
      </pc:sldChg>
      <pc:sldChg chg="addSp delSp modSp mod">
        <pc:chgData name="FNU Ashima" userId="eca81274-7ec3-4ba2-b089-fc59d1975e63" providerId="ADAL" clId="{596F8750-B90F-F04C-9389-B0BED1DCD01D}" dt="2024-05-04T00:33:09.806" v="968" actId="255"/>
        <pc:sldMkLst>
          <pc:docMk/>
          <pc:sldMk cId="0" sldId="277"/>
        </pc:sldMkLst>
        <pc:spChg chg="add del mod">
          <ac:chgData name="FNU Ashima" userId="eca81274-7ec3-4ba2-b089-fc59d1975e63" providerId="ADAL" clId="{596F8750-B90F-F04C-9389-B0BED1DCD01D}" dt="2024-05-03T23:57:24.015" v="77" actId="767"/>
          <ac:spMkLst>
            <pc:docMk/>
            <pc:sldMk cId="0" sldId="277"/>
            <ac:spMk id="2" creationId="{9A14CD11-BFB5-AD65-CBE3-930B24207033}"/>
          </ac:spMkLst>
        </pc:spChg>
        <pc:spChg chg="add del mod">
          <ac:chgData name="FNU Ashima" userId="eca81274-7ec3-4ba2-b089-fc59d1975e63" providerId="ADAL" clId="{596F8750-B90F-F04C-9389-B0BED1DCD01D}" dt="2024-05-03T23:57:20.050" v="69" actId="767"/>
          <ac:spMkLst>
            <pc:docMk/>
            <pc:sldMk cId="0" sldId="277"/>
            <ac:spMk id="3" creationId="{0567B643-2E27-69B8-194E-8C7E91140EF6}"/>
          </ac:spMkLst>
        </pc:spChg>
        <pc:spChg chg="add del mod">
          <ac:chgData name="FNU Ashima" userId="eca81274-7ec3-4ba2-b089-fc59d1975e63" providerId="ADAL" clId="{596F8750-B90F-F04C-9389-B0BED1DCD01D}" dt="2024-05-03T23:57:19.925" v="68" actId="767"/>
          <ac:spMkLst>
            <pc:docMk/>
            <pc:sldMk cId="0" sldId="277"/>
            <ac:spMk id="4" creationId="{2572190A-653B-E3A4-C1BB-C64FB3C2AEEB}"/>
          </ac:spMkLst>
        </pc:spChg>
        <pc:spChg chg="mod">
          <ac:chgData name="FNU Ashima" userId="eca81274-7ec3-4ba2-b089-fc59d1975e63" providerId="ADAL" clId="{596F8750-B90F-F04C-9389-B0BED1DCD01D}" dt="2024-05-04T00:33:09.806" v="968" actId="255"/>
          <ac:spMkLst>
            <pc:docMk/>
            <pc:sldMk cId="0" sldId="277"/>
            <ac:spMk id="289" creationId="{00000000-0000-0000-0000-000000000000}"/>
          </ac:spMkLst>
        </pc:spChg>
      </pc:sldChg>
      <pc:sldChg chg="modSp mod">
        <pc:chgData name="FNU Ashima" userId="eca81274-7ec3-4ba2-b089-fc59d1975e63" providerId="ADAL" clId="{596F8750-B90F-F04C-9389-B0BED1DCD01D}" dt="2024-05-04T00:34:48.254" v="975" actId="255"/>
        <pc:sldMkLst>
          <pc:docMk/>
          <pc:sldMk cId="0" sldId="278"/>
        </pc:sldMkLst>
        <pc:spChg chg="mod">
          <ac:chgData name="FNU Ashima" userId="eca81274-7ec3-4ba2-b089-fc59d1975e63" providerId="ADAL" clId="{596F8750-B90F-F04C-9389-B0BED1DCD01D}" dt="2024-05-04T00:34:48.254" v="975" actId="255"/>
          <ac:spMkLst>
            <pc:docMk/>
            <pc:sldMk cId="0" sldId="278"/>
            <ac:spMk id="296" creationId="{00000000-0000-0000-0000-000000000000}"/>
          </ac:spMkLst>
        </pc:spChg>
      </pc:sldChg>
      <pc:sldChg chg="modSp mod">
        <pc:chgData name="FNU Ashima" userId="eca81274-7ec3-4ba2-b089-fc59d1975e63" providerId="ADAL" clId="{596F8750-B90F-F04C-9389-B0BED1DCD01D}" dt="2024-05-03T23:57:38.041" v="81" actId="20577"/>
        <pc:sldMkLst>
          <pc:docMk/>
          <pc:sldMk cId="0" sldId="279"/>
        </pc:sldMkLst>
        <pc:spChg chg="mod">
          <ac:chgData name="FNU Ashima" userId="eca81274-7ec3-4ba2-b089-fc59d1975e63" providerId="ADAL" clId="{596F8750-B90F-F04C-9389-B0BED1DCD01D}" dt="2024-05-03T23:57:38.041" v="81" actId="20577"/>
          <ac:spMkLst>
            <pc:docMk/>
            <pc:sldMk cId="0" sldId="279"/>
            <ac:spMk id="302" creationId="{00000000-0000-0000-0000-000000000000}"/>
          </ac:spMkLst>
        </pc:spChg>
      </pc:sldChg>
      <pc:sldChg chg="modSp mod">
        <pc:chgData name="FNU Ashima" userId="eca81274-7ec3-4ba2-b089-fc59d1975e63" providerId="ADAL" clId="{596F8750-B90F-F04C-9389-B0BED1DCD01D}" dt="2024-05-04T00:01:05.072" v="96" actId="207"/>
        <pc:sldMkLst>
          <pc:docMk/>
          <pc:sldMk cId="3099549103" sldId="285"/>
        </pc:sldMkLst>
        <pc:spChg chg="mod">
          <ac:chgData name="FNU Ashima" userId="eca81274-7ec3-4ba2-b089-fc59d1975e63" providerId="ADAL" clId="{596F8750-B90F-F04C-9389-B0BED1DCD01D}" dt="2024-05-04T00:01:05.072" v="96" actId="207"/>
          <ac:spMkLst>
            <pc:docMk/>
            <pc:sldMk cId="3099549103" sldId="285"/>
            <ac:spMk id="3" creationId="{6AA2F7AA-E7F5-8A37-42B9-449F38839A9C}"/>
          </ac:spMkLst>
        </pc:spChg>
        <pc:picChg chg="mod">
          <ac:chgData name="FNU Ashima" userId="eca81274-7ec3-4ba2-b089-fc59d1975e63" providerId="ADAL" clId="{596F8750-B90F-F04C-9389-B0BED1DCD01D}" dt="2024-05-04T00:00:50.674" v="93" actId="14100"/>
          <ac:picMkLst>
            <pc:docMk/>
            <pc:sldMk cId="3099549103" sldId="285"/>
            <ac:picMk id="4" creationId="{57BAEBD3-0C17-888A-AA44-FD1A8C7A92CE}"/>
          </ac:picMkLst>
        </pc:picChg>
      </pc:sldChg>
      <pc:sldChg chg="modSp mod">
        <pc:chgData name="FNU Ashima" userId="eca81274-7ec3-4ba2-b089-fc59d1975e63" providerId="ADAL" clId="{596F8750-B90F-F04C-9389-B0BED1DCD01D}" dt="2024-05-04T00:28:31.607" v="922" actId="20577"/>
        <pc:sldMkLst>
          <pc:docMk/>
          <pc:sldMk cId="2492655089" sldId="286"/>
        </pc:sldMkLst>
        <pc:spChg chg="mod">
          <ac:chgData name="FNU Ashima" userId="eca81274-7ec3-4ba2-b089-fc59d1975e63" providerId="ADAL" clId="{596F8750-B90F-F04C-9389-B0BED1DCD01D}" dt="2024-05-04T00:28:31.607" v="922" actId="20577"/>
          <ac:spMkLst>
            <pc:docMk/>
            <pc:sldMk cId="2492655089" sldId="286"/>
            <ac:spMk id="3" creationId="{BF4D0B4E-B0E3-6A21-69E0-693A053D9E43}"/>
          </ac:spMkLst>
        </pc:spChg>
      </pc:sldChg>
      <pc:sldChg chg="modSp mod">
        <pc:chgData name="FNU Ashima" userId="eca81274-7ec3-4ba2-b089-fc59d1975e63" providerId="ADAL" clId="{596F8750-B90F-F04C-9389-B0BED1DCD01D}" dt="2024-05-04T00:28:57.846" v="936" actId="20577"/>
        <pc:sldMkLst>
          <pc:docMk/>
          <pc:sldMk cId="2975058612" sldId="287"/>
        </pc:sldMkLst>
        <pc:spChg chg="mod">
          <ac:chgData name="FNU Ashima" userId="eca81274-7ec3-4ba2-b089-fc59d1975e63" providerId="ADAL" clId="{596F8750-B90F-F04C-9389-B0BED1DCD01D}" dt="2024-05-04T00:28:57.846" v="936" actId="20577"/>
          <ac:spMkLst>
            <pc:docMk/>
            <pc:sldMk cId="2975058612" sldId="287"/>
            <ac:spMk id="3" creationId="{9C8C74DF-F11A-5D6A-0911-21B3EF87783C}"/>
          </ac:spMkLst>
        </pc:spChg>
      </pc:sldChg>
      <pc:sldChg chg="modSp mod">
        <pc:chgData name="FNU Ashima" userId="eca81274-7ec3-4ba2-b089-fc59d1975e63" providerId="ADAL" clId="{596F8750-B90F-F04C-9389-B0BED1DCD01D}" dt="2024-05-03T19:02:43.513" v="3" actId="207"/>
        <pc:sldMkLst>
          <pc:docMk/>
          <pc:sldMk cId="2040438495" sldId="289"/>
        </pc:sldMkLst>
        <pc:graphicFrameChg chg="modGraphic">
          <ac:chgData name="FNU Ashima" userId="eca81274-7ec3-4ba2-b089-fc59d1975e63" providerId="ADAL" clId="{596F8750-B90F-F04C-9389-B0BED1DCD01D}" dt="2024-05-03T19:02:43.513" v="3" actId="207"/>
          <ac:graphicFrameMkLst>
            <pc:docMk/>
            <pc:sldMk cId="2040438495" sldId="289"/>
            <ac:graphicFrameMk id="2" creationId="{53940AB1-EB7A-9C2B-E822-D06CD3B6FC99}"/>
          </ac:graphicFrameMkLst>
        </pc:graphicFrameChg>
      </pc:sldChg>
      <pc:sldChg chg="modSp new mod ord">
        <pc:chgData name="FNU Ashima" userId="eca81274-7ec3-4ba2-b089-fc59d1975e63" providerId="ADAL" clId="{596F8750-B90F-F04C-9389-B0BED1DCD01D}" dt="2024-05-04T00:14:50.858" v="608" actId="20577"/>
        <pc:sldMkLst>
          <pc:docMk/>
          <pc:sldMk cId="2459731371" sldId="291"/>
        </pc:sldMkLst>
        <pc:spChg chg="mod">
          <ac:chgData name="FNU Ashima" userId="eca81274-7ec3-4ba2-b089-fc59d1975e63" providerId="ADAL" clId="{596F8750-B90F-F04C-9389-B0BED1DCD01D}" dt="2024-05-04T00:05:39.157" v="106" actId="255"/>
          <ac:spMkLst>
            <pc:docMk/>
            <pc:sldMk cId="2459731371" sldId="291"/>
            <ac:spMk id="2" creationId="{E220746C-8AA9-0B05-3FD7-9335292D0598}"/>
          </ac:spMkLst>
        </pc:spChg>
        <pc:spChg chg="mod">
          <ac:chgData name="FNU Ashima" userId="eca81274-7ec3-4ba2-b089-fc59d1975e63" providerId="ADAL" clId="{596F8750-B90F-F04C-9389-B0BED1DCD01D}" dt="2024-05-04T00:14:50.858" v="608" actId="20577"/>
          <ac:spMkLst>
            <pc:docMk/>
            <pc:sldMk cId="2459731371" sldId="291"/>
            <ac:spMk id="3" creationId="{897B4D09-0CC6-CF5D-16BF-70EA561565CF}"/>
          </ac:spMkLst>
        </pc:spChg>
      </pc:sldChg>
    </pc:docChg>
  </pc:docChgLst>
  <pc:docChgLst>
    <pc:chgData name="FNU Ashima" userId="S::ashima1@usf.edu::eca81274-7ec3-4ba2-b089-fc59d1975e63" providerId="AD" clId="Web-{07FCE5BC-2E93-8057-DACC-2CE4AAC07D9E}"/>
    <pc:docChg chg="modSld">
      <pc:chgData name="FNU Ashima" userId="S::ashima1@usf.edu::eca81274-7ec3-4ba2-b089-fc59d1975e63" providerId="AD" clId="Web-{07FCE5BC-2E93-8057-DACC-2CE4AAC07D9E}" dt="2024-05-03T22:55:28.208" v="188" actId="20577"/>
      <pc:docMkLst>
        <pc:docMk/>
      </pc:docMkLst>
      <pc:sldChg chg="modSp">
        <pc:chgData name="FNU Ashima" userId="S::ashima1@usf.edu::eca81274-7ec3-4ba2-b089-fc59d1975e63" providerId="AD" clId="Web-{07FCE5BC-2E93-8057-DACC-2CE4AAC07D9E}" dt="2024-05-03T22:53:25.393" v="164" actId="20577"/>
        <pc:sldMkLst>
          <pc:docMk/>
          <pc:sldMk cId="0" sldId="256"/>
        </pc:sldMkLst>
        <pc:spChg chg="mod">
          <ac:chgData name="FNU Ashima" userId="S::ashima1@usf.edu::eca81274-7ec3-4ba2-b089-fc59d1975e63" providerId="AD" clId="Web-{07FCE5BC-2E93-8057-DACC-2CE4AAC07D9E}" dt="2024-05-03T22:51:47.547" v="162" actId="20577"/>
          <ac:spMkLst>
            <pc:docMk/>
            <pc:sldMk cId="0" sldId="256"/>
            <ac:spMk id="4" creationId="{704AD1CA-A874-7C5D-443D-167F18BB19E7}"/>
          </ac:spMkLst>
        </pc:spChg>
        <pc:spChg chg="mod">
          <ac:chgData name="FNU Ashima" userId="S::ashima1@usf.edu::eca81274-7ec3-4ba2-b089-fc59d1975e63" providerId="AD" clId="Web-{07FCE5BC-2E93-8057-DACC-2CE4AAC07D9E}" dt="2024-05-03T22:51:12.437" v="157" actId="20577"/>
          <ac:spMkLst>
            <pc:docMk/>
            <pc:sldMk cId="0" sldId="256"/>
            <ac:spMk id="152" creationId="{00000000-0000-0000-0000-000000000000}"/>
          </ac:spMkLst>
        </pc:spChg>
        <pc:spChg chg="mod">
          <ac:chgData name="FNU Ashima" userId="S::ashima1@usf.edu::eca81274-7ec3-4ba2-b089-fc59d1975e63" providerId="AD" clId="Web-{07FCE5BC-2E93-8057-DACC-2CE4AAC07D9E}" dt="2024-05-03T22:53:25.393" v="164" actId="20577"/>
          <ac:spMkLst>
            <pc:docMk/>
            <pc:sldMk cId="0" sldId="256"/>
            <ac:spMk id="154" creationId="{00000000-0000-0000-0000-000000000000}"/>
          </ac:spMkLst>
        </pc:spChg>
      </pc:sldChg>
      <pc:sldChg chg="modSp">
        <pc:chgData name="FNU Ashima" userId="S::ashima1@usf.edu::eca81274-7ec3-4ba2-b089-fc59d1975e63" providerId="AD" clId="Web-{07FCE5BC-2E93-8057-DACC-2CE4AAC07D9E}" dt="2024-05-03T22:55:28.208" v="188" actId="20577"/>
        <pc:sldMkLst>
          <pc:docMk/>
          <pc:sldMk cId="0" sldId="258"/>
        </pc:sldMkLst>
        <pc:spChg chg="mod">
          <ac:chgData name="FNU Ashima" userId="S::ashima1@usf.edu::eca81274-7ec3-4ba2-b089-fc59d1975e63" providerId="AD" clId="Web-{07FCE5BC-2E93-8057-DACC-2CE4AAC07D9E}" dt="2024-05-03T22:55:28.208" v="188" actId="20577"/>
          <ac:spMkLst>
            <pc:docMk/>
            <pc:sldMk cId="0" sldId="258"/>
            <ac:spMk id="166" creationId="{00000000-0000-0000-0000-000000000000}"/>
          </ac:spMkLst>
        </pc:spChg>
      </pc:sldChg>
      <pc:sldChg chg="modSp">
        <pc:chgData name="FNU Ashima" userId="S::ashima1@usf.edu::eca81274-7ec3-4ba2-b089-fc59d1975e63" providerId="AD" clId="Web-{07FCE5BC-2E93-8057-DACC-2CE4AAC07D9E}" dt="2024-05-03T19:14:59.385" v="124" actId="20577"/>
        <pc:sldMkLst>
          <pc:docMk/>
          <pc:sldMk cId="0" sldId="265"/>
        </pc:sldMkLst>
        <pc:spChg chg="mod">
          <ac:chgData name="FNU Ashima" userId="S::ashima1@usf.edu::eca81274-7ec3-4ba2-b089-fc59d1975e63" providerId="AD" clId="Web-{07FCE5BC-2E93-8057-DACC-2CE4AAC07D9E}" dt="2024-05-03T19:14:59.042" v="123" actId="20577"/>
          <ac:spMkLst>
            <pc:docMk/>
            <pc:sldMk cId="0" sldId="265"/>
            <ac:spMk id="2" creationId="{724DA921-C3C8-5BB3-3E36-E9FC5F3266F9}"/>
          </ac:spMkLst>
        </pc:spChg>
        <pc:spChg chg="mod">
          <ac:chgData name="FNU Ashima" userId="S::ashima1@usf.edu::eca81274-7ec3-4ba2-b089-fc59d1975e63" providerId="AD" clId="Web-{07FCE5BC-2E93-8057-DACC-2CE4AAC07D9E}" dt="2024-05-03T19:14:59.385" v="124" actId="20577"/>
          <ac:spMkLst>
            <pc:docMk/>
            <pc:sldMk cId="0" sldId="265"/>
            <ac:spMk id="211" creationId="{00000000-0000-0000-0000-000000000000}"/>
          </ac:spMkLst>
        </pc:spChg>
      </pc:sldChg>
      <pc:sldChg chg="modSp">
        <pc:chgData name="FNU Ashima" userId="S::ashima1@usf.edu::eca81274-7ec3-4ba2-b089-fc59d1975e63" providerId="AD" clId="Web-{07FCE5BC-2E93-8057-DACC-2CE4AAC07D9E}" dt="2024-05-03T19:08:20.062" v="40" actId="20577"/>
        <pc:sldMkLst>
          <pc:docMk/>
          <pc:sldMk cId="0" sldId="268"/>
        </pc:sldMkLst>
        <pc:spChg chg="mod">
          <ac:chgData name="FNU Ashima" userId="S::ashima1@usf.edu::eca81274-7ec3-4ba2-b089-fc59d1975e63" providerId="AD" clId="Web-{07FCE5BC-2E93-8057-DACC-2CE4AAC07D9E}" dt="2024-05-03T19:08:20.062" v="40" actId="20577"/>
          <ac:spMkLst>
            <pc:docMk/>
            <pc:sldMk cId="0" sldId="268"/>
            <ac:spMk id="231" creationId="{00000000-0000-0000-0000-000000000000}"/>
          </ac:spMkLst>
        </pc:spChg>
      </pc:sldChg>
      <pc:sldChg chg="modSp">
        <pc:chgData name="FNU Ashima" userId="S::ashima1@usf.edu::eca81274-7ec3-4ba2-b089-fc59d1975e63" providerId="AD" clId="Web-{07FCE5BC-2E93-8057-DACC-2CE4AAC07D9E}" dt="2024-05-03T19:06:11.527" v="14" actId="20577"/>
        <pc:sldMkLst>
          <pc:docMk/>
          <pc:sldMk cId="0" sldId="270"/>
        </pc:sldMkLst>
        <pc:spChg chg="mod">
          <ac:chgData name="FNU Ashima" userId="S::ashima1@usf.edu::eca81274-7ec3-4ba2-b089-fc59d1975e63" providerId="AD" clId="Web-{07FCE5BC-2E93-8057-DACC-2CE4AAC07D9E}" dt="2024-05-03T19:05:53.292" v="10" actId="20577"/>
          <ac:spMkLst>
            <pc:docMk/>
            <pc:sldMk cId="0" sldId="270"/>
            <ac:spMk id="3" creationId="{8ECB1861-DAB1-64BD-1C2B-1A0B297B2FC4}"/>
          </ac:spMkLst>
        </pc:spChg>
        <pc:spChg chg="mod">
          <ac:chgData name="FNU Ashima" userId="S::ashima1@usf.edu::eca81274-7ec3-4ba2-b089-fc59d1975e63" providerId="AD" clId="Web-{07FCE5BC-2E93-8057-DACC-2CE4AAC07D9E}" dt="2024-05-03T19:06:04.839" v="13" actId="20577"/>
          <ac:spMkLst>
            <pc:docMk/>
            <pc:sldMk cId="0" sldId="270"/>
            <ac:spMk id="5" creationId="{C6DA1D81-E25F-BCEA-51E6-424A8466D562}"/>
          </ac:spMkLst>
        </pc:spChg>
        <pc:spChg chg="mod">
          <ac:chgData name="FNU Ashima" userId="S::ashima1@usf.edu::eca81274-7ec3-4ba2-b089-fc59d1975e63" providerId="AD" clId="Web-{07FCE5BC-2E93-8057-DACC-2CE4AAC07D9E}" dt="2024-05-03T19:06:11.527" v="14" actId="20577"/>
          <ac:spMkLst>
            <pc:docMk/>
            <pc:sldMk cId="0" sldId="270"/>
            <ac:spMk id="7" creationId="{FF7F3BBF-C8C6-AF37-EC32-B46AEF6340EC}"/>
          </ac:spMkLst>
        </pc:spChg>
      </pc:sldChg>
      <pc:sldChg chg="modSp">
        <pc:chgData name="FNU Ashima" userId="S::ashima1@usf.edu::eca81274-7ec3-4ba2-b089-fc59d1975e63" providerId="AD" clId="Web-{07FCE5BC-2E93-8057-DACC-2CE4AAC07D9E}" dt="2024-05-03T19:06:59.388" v="24" actId="20577"/>
        <pc:sldMkLst>
          <pc:docMk/>
          <pc:sldMk cId="0" sldId="273"/>
        </pc:sldMkLst>
        <pc:spChg chg="mod">
          <ac:chgData name="FNU Ashima" userId="S::ashima1@usf.edu::eca81274-7ec3-4ba2-b089-fc59d1975e63" providerId="AD" clId="Web-{07FCE5BC-2E93-8057-DACC-2CE4AAC07D9E}" dt="2024-05-03T19:06:59.388" v="24" actId="20577"/>
          <ac:spMkLst>
            <pc:docMk/>
            <pc:sldMk cId="0" sldId="273"/>
            <ac:spMk id="263" creationId="{00000000-0000-0000-0000-000000000000}"/>
          </ac:spMkLst>
        </pc:spChg>
      </pc:sldChg>
      <pc:sldChg chg="modSp">
        <pc:chgData name="FNU Ashima" userId="S::ashima1@usf.edu::eca81274-7ec3-4ba2-b089-fc59d1975e63" providerId="AD" clId="Web-{07FCE5BC-2E93-8057-DACC-2CE4AAC07D9E}" dt="2024-05-03T19:07:13.888" v="28" actId="20577"/>
        <pc:sldMkLst>
          <pc:docMk/>
          <pc:sldMk cId="0" sldId="274"/>
        </pc:sldMkLst>
        <pc:spChg chg="mod">
          <ac:chgData name="FNU Ashima" userId="S::ashima1@usf.edu::eca81274-7ec3-4ba2-b089-fc59d1975e63" providerId="AD" clId="Web-{07FCE5BC-2E93-8057-DACC-2CE4AAC07D9E}" dt="2024-05-03T19:07:13.888" v="28" actId="20577"/>
          <ac:spMkLst>
            <pc:docMk/>
            <pc:sldMk cId="0" sldId="274"/>
            <ac:spMk id="270" creationId="{00000000-0000-0000-0000-000000000000}"/>
          </ac:spMkLst>
        </pc:spChg>
      </pc:sldChg>
      <pc:sldChg chg="modSp">
        <pc:chgData name="FNU Ashima" userId="S::ashima1@usf.edu::eca81274-7ec3-4ba2-b089-fc59d1975e63" providerId="AD" clId="Web-{07FCE5BC-2E93-8057-DACC-2CE4AAC07D9E}" dt="2024-05-03T19:07:57.342" v="35" actId="20577"/>
        <pc:sldMkLst>
          <pc:docMk/>
          <pc:sldMk cId="0" sldId="278"/>
        </pc:sldMkLst>
        <pc:spChg chg="mod">
          <ac:chgData name="FNU Ashima" userId="S::ashima1@usf.edu::eca81274-7ec3-4ba2-b089-fc59d1975e63" providerId="AD" clId="Web-{07FCE5BC-2E93-8057-DACC-2CE4AAC07D9E}" dt="2024-05-03T19:07:57.342" v="35" actId="20577"/>
          <ac:spMkLst>
            <pc:docMk/>
            <pc:sldMk cId="0" sldId="278"/>
            <ac:spMk id="296" creationId="{00000000-0000-0000-0000-000000000000}"/>
          </ac:spMkLst>
        </pc:spChg>
      </pc:sldChg>
      <pc:sldChg chg="modSp">
        <pc:chgData name="FNU Ashima" userId="S::ashima1@usf.edu::eca81274-7ec3-4ba2-b089-fc59d1975e63" providerId="AD" clId="Web-{07FCE5BC-2E93-8057-DACC-2CE4AAC07D9E}" dt="2024-05-03T19:15:23.761" v="132" actId="20577"/>
        <pc:sldMkLst>
          <pc:docMk/>
          <pc:sldMk cId="0" sldId="279"/>
        </pc:sldMkLst>
        <pc:spChg chg="mod">
          <ac:chgData name="FNU Ashima" userId="S::ashima1@usf.edu::eca81274-7ec3-4ba2-b089-fc59d1975e63" providerId="AD" clId="Web-{07FCE5BC-2E93-8057-DACC-2CE4AAC07D9E}" dt="2024-05-03T19:15:23.761" v="132" actId="20577"/>
          <ac:spMkLst>
            <pc:docMk/>
            <pc:sldMk cId="0" sldId="279"/>
            <ac:spMk id="302" creationId="{00000000-0000-0000-0000-000000000000}"/>
          </ac:spMkLst>
        </pc:spChg>
      </pc:sldChg>
      <pc:sldChg chg="modSp">
        <pc:chgData name="FNU Ashima" userId="S::ashima1@usf.edu::eca81274-7ec3-4ba2-b089-fc59d1975e63" providerId="AD" clId="Web-{07FCE5BC-2E93-8057-DACC-2CE4AAC07D9E}" dt="2024-05-03T19:05:22.697" v="3" actId="20577"/>
        <pc:sldMkLst>
          <pc:docMk/>
          <pc:sldMk cId="2975058612" sldId="287"/>
        </pc:sldMkLst>
        <pc:spChg chg="mod">
          <ac:chgData name="FNU Ashima" userId="S::ashima1@usf.edu::eca81274-7ec3-4ba2-b089-fc59d1975e63" providerId="AD" clId="Web-{07FCE5BC-2E93-8057-DACC-2CE4AAC07D9E}" dt="2024-05-03T19:05:22.697" v="3" actId="20577"/>
          <ac:spMkLst>
            <pc:docMk/>
            <pc:sldMk cId="2975058612" sldId="287"/>
            <ac:spMk id="3" creationId="{9C8C74DF-F11A-5D6A-0911-21B3EF87783C}"/>
          </ac:spMkLst>
        </pc:spChg>
      </pc:sldChg>
      <pc:sldChg chg="modSp">
        <pc:chgData name="FNU Ashima" userId="S::ashima1@usf.edu::eca81274-7ec3-4ba2-b089-fc59d1975e63" providerId="AD" clId="Web-{07FCE5BC-2E93-8057-DACC-2CE4AAC07D9E}" dt="2024-05-03T19:06:26.059" v="17" actId="20577"/>
        <pc:sldMkLst>
          <pc:docMk/>
          <pc:sldMk cId="2446676014" sldId="288"/>
        </pc:sldMkLst>
        <pc:spChg chg="mod">
          <ac:chgData name="FNU Ashima" userId="S::ashima1@usf.edu::eca81274-7ec3-4ba2-b089-fc59d1975e63" providerId="AD" clId="Web-{07FCE5BC-2E93-8057-DACC-2CE4AAC07D9E}" dt="2024-05-03T19:06:26.059" v="17" actId="20577"/>
          <ac:spMkLst>
            <pc:docMk/>
            <pc:sldMk cId="2446676014" sldId="288"/>
            <ac:spMk id="2" creationId="{FFA0CF29-259D-65C1-A700-570E5985BC19}"/>
          </ac:spMkLst>
        </pc:spChg>
        <pc:spChg chg="mod">
          <ac:chgData name="FNU Ashima" userId="S::ashima1@usf.edu::eca81274-7ec3-4ba2-b089-fc59d1975e63" providerId="AD" clId="Web-{07FCE5BC-2E93-8057-DACC-2CE4AAC07D9E}" dt="2024-05-03T19:06:21.605" v="16" actId="20577"/>
          <ac:spMkLst>
            <pc:docMk/>
            <pc:sldMk cId="2446676014" sldId="288"/>
            <ac:spMk id="7" creationId="{A5A7A46F-67AB-5139-4CF9-753486959643}"/>
          </ac:spMkLst>
        </pc:spChg>
        <pc:spChg chg="mod">
          <ac:chgData name="FNU Ashima" userId="S::ashima1@usf.edu::eca81274-7ec3-4ba2-b089-fc59d1975e63" providerId="AD" clId="Web-{07FCE5BC-2E93-8057-DACC-2CE4AAC07D9E}" dt="2024-05-03T19:06:17.965" v="15" actId="20577"/>
          <ac:spMkLst>
            <pc:docMk/>
            <pc:sldMk cId="2446676014" sldId="288"/>
            <ac:spMk id="11" creationId="{95328C48-E80C-20E5-837B-842B9D0049BA}"/>
          </ac:spMkLst>
        </pc:spChg>
      </pc:sldChg>
    </pc:docChg>
  </pc:docChgLst>
  <pc:docChgLst>
    <pc:chgData name="Shrimanth Kavuluru" userId="S::shrimanthkavuluru@usf.edu::0d9565ce-c8d6-498e-98e0-5ca5ce718ce6" providerId="AD" clId="Web-{772E8572-DF5B-159C-C510-BB9FCCABD32B}"/>
    <pc:docChg chg="addSld delSld modSld">
      <pc:chgData name="Shrimanth Kavuluru" userId="S::shrimanthkavuluru@usf.edu::0d9565ce-c8d6-498e-98e0-5ca5ce718ce6" providerId="AD" clId="Web-{772E8572-DF5B-159C-C510-BB9FCCABD32B}" dt="2024-05-03T05:42:47.374" v="346" actId="1076"/>
      <pc:docMkLst>
        <pc:docMk/>
      </pc:docMkLst>
      <pc:sldChg chg="addSp delSp modSp mod setBg addAnim modAnim">
        <pc:chgData name="Shrimanth Kavuluru" userId="S::shrimanthkavuluru@usf.edu::0d9565ce-c8d6-498e-98e0-5ca5ce718ce6" providerId="AD" clId="Web-{772E8572-DF5B-159C-C510-BB9FCCABD32B}" dt="2024-05-03T05:20:47.083" v="312"/>
        <pc:sldMkLst>
          <pc:docMk/>
          <pc:sldMk cId="0" sldId="256"/>
        </pc:sldMkLst>
        <pc:spChg chg="add mod">
          <ac:chgData name="Shrimanth Kavuluru" userId="S::shrimanthkavuluru@usf.edu::0d9565ce-c8d6-498e-98e0-5ca5ce718ce6" providerId="AD" clId="Web-{772E8572-DF5B-159C-C510-BB9FCCABD32B}" dt="2024-05-03T05:14:56.622" v="292" actId="1076"/>
          <ac:spMkLst>
            <pc:docMk/>
            <pc:sldMk cId="0" sldId="256"/>
            <ac:spMk id="4" creationId="{704AD1CA-A874-7C5D-443D-167F18BB19E7}"/>
          </ac:spMkLst>
        </pc:spChg>
        <pc:spChg chg="add mod">
          <ac:chgData name="Shrimanth Kavuluru" userId="S::shrimanthkavuluru@usf.edu::0d9565ce-c8d6-498e-98e0-5ca5ce718ce6" providerId="AD" clId="Web-{772E8572-DF5B-159C-C510-BB9FCCABD32B}" dt="2024-05-03T05:07:53.225" v="261" actId="20577"/>
          <ac:spMkLst>
            <pc:docMk/>
            <pc:sldMk cId="0" sldId="256"/>
            <ac:spMk id="5" creationId="{5DB86FA6-26B9-8964-D104-31929AF9A64A}"/>
          </ac:spMkLst>
        </pc:spChg>
        <pc:spChg chg="mod">
          <ac:chgData name="Shrimanth Kavuluru" userId="S::shrimanthkavuluru@usf.edu::0d9565ce-c8d6-498e-98e0-5ca5ce718ce6" providerId="AD" clId="Web-{772E8572-DF5B-159C-C510-BB9FCCABD32B}" dt="2024-05-03T05:08:01.756" v="263" actId="20577"/>
          <ac:spMkLst>
            <pc:docMk/>
            <pc:sldMk cId="0" sldId="256"/>
            <ac:spMk id="152" creationId="{00000000-0000-0000-0000-000000000000}"/>
          </ac:spMkLst>
        </pc:spChg>
        <pc:spChg chg="del mod">
          <ac:chgData name="Shrimanth Kavuluru" userId="S::shrimanthkavuluru@usf.edu::0d9565ce-c8d6-498e-98e0-5ca5ce718ce6" providerId="AD" clId="Web-{772E8572-DF5B-159C-C510-BB9FCCABD32B}" dt="2024-05-03T05:06:52.709" v="234"/>
          <ac:spMkLst>
            <pc:docMk/>
            <pc:sldMk cId="0" sldId="256"/>
            <ac:spMk id="153" creationId="{00000000-0000-0000-0000-000000000000}"/>
          </ac:spMkLst>
        </pc:spChg>
        <pc:spChg chg="mod">
          <ac:chgData name="Shrimanth Kavuluru" userId="S::shrimanthkavuluru@usf.edu::0d9565ce-c8d6-498e-98e0-5ca5ce718ce6" providerId="AD" clId="Web-{772E8572-DF5B-159C-C510-BB9FCCABD32B}" dt="2024-05-03T05:15:09.903" v="294" actId="20577"/>
          <ac:spMkLst>
            <pc:docMk/>
            <pc:sldMk cId="0" sldId="256"/>
            <ac:spMk id="154" creationId="{00000000-0000-0000-0000-000000000000}"/>
          </ac:spMkLst>
        </pc:spChg>
        <pc:picChg chg="add del mod ord modCrop">
          <ac:chgData name="Shrimanth Kavuluru" userId="S::shrimanthkavuluru@usf.edu::0d9565ce-c8d6-498e-98e0-5ca5ce718ce6" providerId="AD" clId="Web-{772E8572-DF5B-159C-C510-BB9FCCABD32B}" dt="2024-05-03T05:17:41.763" v="303" actId="14100"/>
          <ac:picMkLst>
            <pc:docMk/>
            <pc:sldMk cId="0" sldId="256"/>
            <ac:picMk id="2" creationId="{60503FCA-A19B-D049-E30A-E99DC212826D}"/>
          </ac:picMkLst>
        </pc:picChg>
        <pc:inkChg chg="add">
          <ac:chgData name="Shrimanth Kavuluru" userId="S::shrimanthkavuluru@usf.edu::0d9565ce-c8d6-498e-98e0-5ca5ce718ce6" providerId="AD" clId="Web-{772E8572-DF5B-159C-C510-BB9FCCABD32B}" dt="2024-05-03T05:18:22.530" v="304"/>
          <ac:inkMkLst>
            <pc:docMk/>
            <pc:sldMk cId="0" sldId="256"/>
            <ac:inkMk id="6" creationId="{72311DA7-2B4B-F48E-26E7-FDA748A0D9F5}"/>
          </ac:inkMkLst>
        </pc:inkChg>
        <pc:inkChg chg="add del">
          <ac:chgData name="Shrimanth Kavuluru" userId="S::shrimanthkavuluru@usf.edu::0d9565ce-c8d6-498e-98e0-5ca5ce718ce6" providerId="AD" clId="Web-{772E8572-DF5B-159C-C510-BB9FCCABD32B}" dt="2024-05-03T05:20:47.083" v="312"/>
          <ac:inkMkLst>
            <pc:docMk/>
            <pc:sldMk cId="0" sldId="256"/>
            <ac:inkMk id="7" creationId="{F86620BD-493E-DF38-88D7-B442F66C48EA}"/>
          </ac:inkMkLst>
        </pc:inkChg>
      </pc:sldChg>
      <pc:sldChg chg="modSp">
        <pc:chgData name="Shrimanth Kavuluru" userId="S::shrimanthkavuluru@usf.edu::0d9565ce-c8d6-498e-98e0-5ca5ce718ce6" providerId="AD" clId="Web-{772E8572-DF5B-159C-C510-BB9FCCABD32B}" dt="2024-05-02T16:46:08.096" v="14" actId="20577"/>
        <pc:sldMkLst>
          <pc:docMk/>
          <pc:sldMk cId="0" sldId="258"/>
        </pc:sldMkLst>
        <pc:spChg chg="mod">
          <ac:chgData name="Shrimanth Kavuluru" userId="S::shrimanthkavuluru@usf.edu::0d9565ce-c8d6-498e-98e0-5ca5ce718ce6" providerId="AD" clId="Web-{772E8572-DF5B-159C-C510-BB9FCCABD32B}" dt="2024-05-02T16:46:08.096" v="14" actId="20577"/>
          <ac:spMkLst>
            <pc:docMk/>
            <pc:sldMk cId="0" sldId="258"/>
            <ac:spMk id="166" creationId="{00000000-0000-0000-0000-000000000000}"/>
          </ac:spMkLst>
        </pc:spChg>
      </pc:sldChg>
      <pc:sldChg chg="modSp">
        <pc:chgData name="Shrimanth Kavuluru" userId="S::shrimanthkavuluru@usf.edu::0d9565ce-c8d6-498e-98e0-5ca5ce718ce6" providerId="AD" clId="Web-{772E8572-DF5B-159C-C510-BB9FCCABD32B}" dt="2024-05-02T16:45:12.611" v="6" actId="20577"/>
        <pc:sldMkLst>
          <pc:docMk/>
          <pc:sldMk cId="0" sldId="260"/>
        </pc:sldMkLst>
        <pc:spChg chg="mod">
          <ac:chgData name="Shrimanth Kavuluru" userId="S::shrimanthkavuluru@usf.edu::0d9565ce-c8d6-498e-98e0-5ca5ce718ce6" providerId="AD" clId="Web-{772E8572-DF5B-159C-C510-BB9FCCABD32B}" dt="2024-05-02T16:45:12.611" v="6" actId="20577"/>
          <ac:spMkLst>
            <pc:docMk/>
            <pc:sldMk cId="0" sldId="260"/>
            <ac:spMk id="179" creationId="{00000000-0000-0000-0000-000000000000}"/>
          </ac:spMkLst>
        </pc:spChg>
      </pc:sldChg>
      <pc:sldChg chg="addSp modSp">
        <pc:chgData name="Shrimanth Kavuluru" userId="S::shrimanthkavuluru@usf.edu::0d9565ce-c8d6-498e-98e0-5ca5ce718ce6" providerId="AD" clId="Web-{772E8572-DF5B-159C-C510-BB9FCCABD32B}" dt="2024-05-03T05:42:47.374" v="346" actId="1076"/>
        <pc:sldMkLst>
          <pc:docMk/>
          <pc:sldMk cId="0" sldId="264"/>
        </pc:sldMkLst>
        <pc:spChg chg="mod">
          <ac:chgData name="Shrimanth Kavuluru" userId="S::shrimanthkavuluru@usf.edu::0d9565ce-c8d6-498e-98e0-5ca5ce718ce6" providerId="AD" clId="Web-{772E8572-DF5B-159C-C510-BB9FCCABD32B}" dt="2024-05-03T05:42:23.109" v="341" actId="14100"/>
          <ac:spMkLst>
            <pc:docMk/>
            <pc:sldMk cId="0" sldId="264"/>
            <ac:spMk id="205" creationId="{00000000-0000-0000-0000-000000000000}"/>
          </ac:spMkLst>
        </pc:spChg>
        <pc:picChg chg="add mod">
          <ac:chgData name="Shrimanth Kavuluru" userId="S::shrimanthkavuluru@usf.edu::0d9565ce-c8d6-498e-98e0-5ca5ce718ce6" providerId="AD" clId="Web-{772E8572-DF5B-159C-C510-BB9FCCABD32B}" dt="2024-05-03T05:42:47.374" v="346" actId="1076"/>
          <ac:picMkLst>
            <pc:docMk/>
            <pc:sldMk cId="0" sldId="264"/>
            <ac:picMk id="2" creationId="{58001F97-2EB0-B970-E765-1E5B9D7046BE}"/>
          </ac:picMkLst>
        </pc:picChg>
      </pc:sldChg>
      <pc:sldChg chg="addSp delSp modSp">
        <pc:chgData name="Shrimanth Kavuluru" userId="S::shrimanthkavuluru@usf.edu::0d9565ce-c8d6-498e-98e0-5ca5ce718ce6" providerId="AD" clId="Web-{772E8572-DF5B-159C-C510-BB9FCCABD32B}" dt="2024-05-03T05:21:29.364" v="321" actId="20577"/>
        <pc:sldMkLst>
          <pc:docMk/>
          <pc:sldMk cId="0" sldId="269"/>
        </pc:sldMkLst>
        <pc:spChg chg="mod">
          <ac:chgData name="Shrimanth Kavuluru" userId="S::shrimanthkavuluru@usf.edu::0d9565ce-c8d6-498e-98e0-5ca5ce718ce6" providerId="AD" clId="Web-{772E8572-DF5B-159C-C510-BB9FCCABD32B}" dt="2024-05-03T05:21:29.364" v="321" actId="20577"/>
          <ac:spMkLst>
            <pc:docMk/>
            <pc:sldMk cId="0" sldId="269"/>
            <ac:spMk id="237" creationId="{00000000-0000-0000-0000-000000000000}"/>
          </ac:spMkLst>
        </pc:spChg>
        <pc:inkChg chg="add del">
          <ac:chgData name="Shrimanth Kavuluru" userId="S::shrimanthkavuluru@usf.edu::0d9565ce-c8d6-498e-98e0-5ca5ce718ce6" providerId="AD" clId="Web-{772E8572-DF5B-159C-C510-BB9FCCABD32B}" dt="2024-05-03T05:20:44.411" v="311"/>
          <ac:inkMkLst>
            <pc:docMk/>
            <pc:sldMk cId="0" sldId="269"/>
            <ac:inkMk id="2" creationId="{F371BF08-912D-5624-26E4-D64A95B6DD01}"/>
          </ac:inkMkLst>
        </pc:inkChg>
        <pc:inkChg chg="add del">
          <ac:chgData name="Shrimanth Kavuluru" userId="S::shrimanthkavuluru@usf.edu::0d9565ce-c8d6-498e-98e0-5ca5ce718ce6" providerId="AD" clId="Web-{772E8572-DF5B-159C-C510-BB9FCCABD32B}" dt="2024-05-03T05:20:41.926" v="310"/>
          <ac:inkMkLst>
            <pc:docMk/>
            <pc:sldMk cId="0" sldId="269"/>
            <ac:inkMk id="3" creationId="{E1B5159F-AC47-D41D-FE2A-6924A4CE3033}"/>
          </ac:inkMkLst>
        </pc:inkChg>
        <pc:inkChg chg="add del">
          <ac:chgData name="Shrimanth Kavuluru" userId="S::shrimanthkavuluru@usf.edu::0d9565ce-c8d6-498e-98e0-5ca5ce718ce6" providerId="AD" clId="Web-{772E8572-DF5B-159C-C510-BB9FCCABD32B}" dt="2024-05-03T05:20:41.926" v="309"/>
          <ac:inkMkLst>
            <pc:docMk/>
            <pc:sldMk cId="0" sldId="269"/>
            <ac:inkMk id="4" creationId="{C7E410D7-1360-DB03-1D8B-749655161E84}"/>
          </ac:inkMkLst>
        </pc:inkChg>
        <pc:inkChg chg="add del">
          <ac:chgData name="Shrimanth Kavuluru" userId="S::shrimanthkavuluru@usf.edu::0d9565ce-c8d6-498e-98e0-5ca5ce718ce6" providerId="AD" clId="Web-{772E8572-DF5B-159C-C510-BB9FCCABD32B}" dt="2024-05-03T05:20:59.614" v="314"/>
          <ac:inkMkLst>
            <pc:docMk/>
            <pc:sldMk cId="0" sldId="269"/>
            <ac:inkMk id="5" creationId="{EB35C4C0-E64F-0071-7162-4717C5E61F09}"/>
          </ac:inkMkLst>
        </pc:inkChg>
        <pc:inkChg chg="add del">
          <ac:chgData name="Shrimanth Kavuluru" userId="S::shrimanthkavuluru@usf.edu::0d9565ce-c8d6-498e-98e0-5ca5ce718ce6" providerId="AD" clId="Web-{772E8572-DF5B-159C-C510-BB9FCCABD32B}" dt="2024-05-03T05:21:12.676" v="316"/>
          <ac:inkMkLst>
            <pc:docMk/>
            <pc:sldMk cId="0" sldId="269"/>
            <ac:inkMk id="6" creationId="{58459440-0291-E437-603F-2C04A55DAC8E}"/>
          </ac:inkMkLst>
        </pc:inkChg>
      </pc:sldChg>
      <pc:sldChg chg="delSp modSp new">
        <pc:chgData name="Shrimanth Kavuluru" userId="S::shrimanthkavuluru@usf.edu::0d9565ce-c8d6-498e-98e0-5ca5ce718ce6" providerId="AD" clId="Web-{772E8572-DF5B-159C-C510-BB9FCCABD32B}" dt="2024-05-03T04:38:28.037" v="190" actId="20577"/>
        <pc:sldMkLst>
          <pc:docMk/>
          <pc:sldMk cId="1850024094" sldId="282"/>
        </pc:sldMkLst>
        <pc:spChg chg="del">
          <ac:chgData name="Shrimanth Kavuluru" userId="S::shrimanthkavuluru@usf.edu::0d9565ce-c8d6-498e-98e0-5ca5ce718ce6" providerId="AD" clId="Web-{772E8572-DF5B-159C-C510-BB9FCCABD32B}" dt="2024-05-03T04:16:56.707" v="16"/>
          <ac:spMkLst>
            <pc:docMk/>
            <pc:sldMk cId="1850024094" sldId="282"/>
            <ac:spMk id="2" creationId="{0504B294-9F77-3DDD-71CD-4C7930FFDEA4}"/>
          </ac:spMkLst>
        </pc:spChg>
        <pc:spChg chg="mod">
          <ac:chgData name="Shrimanth Kavuluru" userId="S::shrimanthkavuluru@usf.edu::0d9565ce-c8d6-498e-98e0-5ca5ce718ce6" providerId="AD" clId="Web-{772E8572-DF5B-159C-C510-BB9FCCABD32B}" dt="2024-05-03T04:38:28.037" v="190" actId="20577"/>
          <ac:spMkLst>
            <pc:docMk/>
            <pc:sldMk cId="1850024094" sldId="282"/>
            <ac:spMk id="3" creationId="{3CCE2B7A-51AF-25B6-26F0-02EC8A559AE8}"/>
          </ac:spMkLst>
        </pc:spChg>
      </pc:sldChg>
      <pc:sldChg chg="modSp new del">
        <pc:chgData name="Shrimanth Kavuluru" userId="S::shrimanthkavuluru@usf.edu::0d9565ce-c8d6-498e-98e0-5ca5ce718ce6" providerId="AD" clId="Web-{772E8572-DF5B-159C-C510-BB9FCCABD32B}" dt="2024-05-03T04:35:32.349" v="147"/>
        <pc:sldMkLst>
          <pc:docMk/>
          <pc:sldMk cId="4097071454" sldId="283"/>
        </pc:sldMkLst>
        <pc:spChg chg="mod">
          <ac:chgData name="Shrimanth Kavuluru" userId="S::shrimanthkavuluru@usf.edu::0d9565ce-c8d6-498e-98e0-5ca5ce718ce6" providerId="AD" clId="Web-{772E8572-DF5B-159C-C510-BB9FCCABD32B}" dt="2024-05-03T04:19:07.177" v="37" actId="20577"/>
          <ac:spMkLst>
            <pc:docMk/>
            <pc:sldMk cId="4097071454" sldId="283"/>
            <ac:spMk id="2" creationId="{C497B040-960F-0F57-FB92-07D5858E9D8E}"/>
          </ac:spMkLst>
        </pc:spChg>
        <pc:spChg chg="mod">
          <ac:chgData name="Shrimanth Kavuluru" userId="S::shrimanthkavuluru@usf.edu::0d9565ce-c8d6-498e-98e0-5ca5ce718ce6" providerId="AD" clId="Web-{772E8572-DF5B-159C-C510-BB9FCCABD32B}" dt="2024-05-03T04:28:28.347" v="70" actId="20577"/>
          <ac:spMkLst>
            <pc:docMk/>
            <pc:sldMk cId="4097071454" sldId="283"/>
            <ac:spMk id="3" creationId="{92C7C6E9-6549-DBF7-4680-13AD53AC0805}"/>
          </ac:spMkLst>
        </pc:spChg>
      </pc:sldChg>
      <pc:sldChg chg="modSp new">
        <pc:chgData name="Shrimanth Kavuluru" userId="S::shrimanthkavuluru@usf.edu::0d9565ce-c8d6-498e-98e0-5ca5ce718ce6" providerId="AD" clId="Web-{772E8572-DF5B-159C-C510-BB9FCCABD32B}" dt="2024-05-03T04:39:01.396" v="196" actId="14100"/>
        <pc:sldMkLst>
          <pc:docMk/>
          <pc:sldMk cId="2853185811" sldId="284"/>
        </pc:sldMkLst>
        <pc:spChg chg="mod">
          <ac:chgData name="Shrimanth Kavuluru" userId="S::shrimanthkavuluru@usf.edu::0d9565ce-c8d6-498e-98e0-5ca5ce718ce6" providerId="AD" clId="Web-{772E8572-DF5B-159C-C510-BB9FCCABD32B}" dt="2024-05-03T04:38:56.630" v="195" actId="14100"/>
          <ac:spMkLst>
            <pc:docMk/>
            <pc:sldMk cId="2853185811" sldId="284"/>
            <ac:spMk id="2" creationId="{490533F0-0100-09F6-75A9-17DDAB8B128C}"/>
          </ac:spMkLst>
        </pc:spChg>
        <pc:spChg chg="mod">
          <ac:chgData name="Shrimanth Kavuluru" userId="S::shrimanthkavuluru@usf.edu::0d9565ce-c8d6-498e-98e0-5ca5ce718ce6" providerId="AD" clId="Web-{772E8572-DF5B-159C-C510-BB9FCCABD32B}" dt="2024-05-03T04:39:01.396" v="196" actId="14100"/>
          <ac:spMkLst>
            <pc:docMk/>
            <pc:sldMk cId="2853185811" sldId="284"/>
            <ac:spMk id="3" creationId="{5987923B-C5E7-AA51-76D7-4F876F682061}"/>
          </ac:spMkLst>
        </pc:spChg>
      </pc:sldChg>
      <pc:sldChg chg="addSp delSp modSp new">
        <pc:chgData name="Shrimanth Kavuluru" userId="S::shrimanthkavuluru@usf.edu::0d9565ce-c8d6-498e-98e0-5ca5ce718ce6" providerId="AD" clId="Web-{772E8572-DF5B-159C-C510-BB9FCCABD32B}" dt="2024-05-03T04:50:52.896" v="215"/>
        <pc:sldMkLst>
          <pc:docMk/>
          <pc:sldMk cId="3099549103" sldId="285"/>
        </pc:sldMkLst>
        <pc:spChg chg="del">
          <ac:chgData name="Shrimanth Kavuluru" userId="S::shrimanthkavuluru@usf.edu::0d9565ce-c8d6-498e-98e0-5ca5ce718ce6" providerId="AD" clId="Web-{772E8572-DF5B-159C-C510-BB9FCCABD32B}" dt="2024-05-03T04:40:45.427" v="198"/>
          <ac:spMkLst>
            <pc:docMk/>
            <pc:sldMk cId="3099549103" sldId="285"/>
            <ac:spMk id="2" creationId="{918C0017-4BB9-0550-504A-5255D78431FB}"/>
          </ac:spMkLst>
        </pc:spChg>
        <pc:spChg chg="mod">
          <ac:chgData name="Shrimanth Kavuluru" userId="S::shrimanthkavuluru@usf.edu::0d9565ce-c8d6-498e-98e0-5ca5ce718ce6" providerId="AD" clId="Web-{772E8572-DF5B-159C-C510-BB9FCCABD32B}" dt="2024-05-03T04:40:50.146" v="199" actId="14100"/>
          <ac:spMkLst>
            <pc:docMk/>
            <pc:sldMk cId="3099549103" sldId="285"/>
            <ac:spMk id="3" creationId="{6AA2F7AA-E7F5-8A37-42B9-449F38839A9C}"/>
          </ac:spMkLst>
        </pc:spChg>
        <pc:picChg chg="add del mod">
          <ac:chgData name="Shrimanth Kavuluru" userId="S::shrimanthkavuluru@usf.edu::0d9565ce-c8d6-498e-98e0-5ca5ce718ce6" providerId="AD" clId="Web-{772E8572-DF5B-159C-C510-BB9FCCABD32B}" dt="2024-05-03T04:50:52.896" v="215"/>
          <ac:picMkLst>
            <pc:docMk/>
            <pc:sldMk cId="3099549103" sldId="285"/>
            <ac:picMk id="4" creationId="{57BAEBD3-0C17-888A-AA44-FD1A8C7A92CE}"/>
          </ac:picMkLst>
        </pc:picChg>
      </pc:sldChg>
    </pc:docChg>
  </pc:docChgLst>
  <pc:docChgLst>
    <pc:chgData name="Shrimanth Kavuluru" userId="S::shrimanthkavuluru@usf.edu::0d9565ce-c8d6-498e-98e0-5ca5ce718ce6" providerId="AD" clId="Web-{DFB0CFE0-04F0-3AF4-36EE-4D5C456585F2}"/>
    <pc:docChg chg="addSld delSld modSld">
      <pc:chgData name="Shrimanth Kavuluru" userId="S::shrimanthkavuluru@usf.edu::0d9565ce-c8d6-498e-98e0-5ca5ce718ce6" providerId="AD" clId="Web-{DFB0CFE0-04F0-3AF4-36EE-4D5C456585F2}" dt="2024-05-03T14:19:32.962" v="399" actId="1076"/>
      <pc:docMkLst>
        <pc:docMk/>
      </pc:docMkLst>
      <pc:sldChg chg="addSp delSp modSp mod setBg delAnim">
        <pc:chgData name="Shrimanth Kavuluru" userId="S::shrimanthkavuluru@usf.edu::0d9565ce-c8d6-498e-98e0-5ca5ce718ce6" providerId="AD" clId="Web-{DFB0CFE0-04F0-3AF4-36EE-4D5C456585F2}" dt="2024-05-03T13:22:33.229" v="43" actId="20577"/>
        <pc:sldMkLst>
          <pc:docMk/>
          <pc:sldMk cId="0" sldId="256"/>
        </pc:sldMkLst>
        <pc:spChg chg="mod">
          <ac:chgData name="Shrimanth Kavuluru" userId="S::shrimanthkavuluru@usf.edu::0d9565ce-c8d6-498e-98e0-5ca5ce718ce6" providerId="AD" clId="Web-{DFB0CFE0-04F0-3AF4-36EE-4D5C456585F2}" dt="2024-05-03T13:18:00.672" v="27" actId="14100"/>
          <ac:spMkLst>
            <pc:docMk/>
            <pc:sldMk cId="0" sldId="256"/>
            <ac:spMk id="4" creationId="{704AD1CA-A874-7C5D-443D-167F18BB19E7}"/>
          </ac:spMkLst>
        </pc:spChg>
        <pc:spChg chg="mod">
          <ac:chgData name="Shrimanth Kavuluru" userId="S::shrimanthkavuluru@usf.edu::0d9565ce-c8d6-498e-98e0-5ca5ce718ce6" providerId="AD" clId="Web-{DFB0CFE0-04F0-3AF4-36EE-4D5C456585F2}" dt="2024-05-03T13:17:30.905" v="15" actId="20577"/>
          <ac:spMkLst>
            <pc:docMk/>
            <pc:sldMk cId="0" sldId="256"/>
            <ac:spMk id="5" creationId="{5DB86FA6-26B9-8964-D104-31929AF9A64A}"/>
          </ac:spMkLst>
        </pc:spChg>
        <pc:spChg chg="mod modVis">
          <ac:chgData name="Shrimanth Kavuluru" userId="S::shrimanthkavuluru@usf.edu::0d9565ce-c8d6-498e-98e0-5ca5ce718ce6" providerId="AD" clId="Web-{DFB0CFE0-04F0-3AF4-36EE-4D5C456585F2}" dt="2024-05-03T13:20:47.506" v="39"/>
          <ac:spMkLst>
            <pc:docMk/>
            <pc:sldMk cId="0" sldId="256"/>
            <ac:spMk id="152" creationId="{00000000-0000-0000-0000-000000000000}"/>
          </ac:spMkLst>
        </pc:spChg>
        <pc:spChg chg="mod">
          <ac:chgData name="Shrimanth Kavuluru" userId="S::shrimanthkavuluru@usf.edu::0d9565ce-c8d6-498e-98e0-5ca5ce718ce6" providerId="AD" clId="Web-{DFB0CFE0-04F0-3AF4-36EE-4D5C456585F2}" dt="2024-05-03T13:22:33.229" v="43" actId="20577"/>
          <ac:spMkLst>
            <pc:docMk/>
            <pc:sldMk cId="0" sldId="256"/>
            <ac:spMk id="154" creationId="{00000000-0000-0000-0000-000000000000}"/>
          </ac:spMkLst>
        </pc:spChg>
        <pc:picChg chg="del">
          <ac:chgData name="Shrimanth Kavuluru" userId="S::shrimanthkavuluru@usf.edu::0d9565ce-c8d6-498e-98e0-5ca5ce718ce6" providerId="AD" clId="Web-{DFB0CFE0-04F0-3AF4-36EE-4D5C456585F2}" dt="2024-05-03T13:15:15.900" v="0"/>
          <ac:picMkLst>
            <pc:docMk/>
            <pc:sldMk cId="0" sldId="256"/>
            <ac:picMk id="2" creationId="{60503FCA-A19B-D049-E30A-E99DC212826D}"/>
          </ac:picMkLst>
        </pc:picChg>
        <pc:picChg chg="add del mod ord modVis modCrop">
          <ac:chgData name="Shrimanth Kavuluru" userId="S::shrimanthkavuluru@usf.edu::0d9565ce-c8d6-498e-98e0-5ca5ce718ce6" providerId="AD" clId="Web-{DFB0CFE0-04F0-3AF4-36EE-4D5C456585F2}" dt="2024-05-03T13:22:09.947" v="41"/>
          <ac:picMkLst>
            <pc:docMk/>
            <pc:sldMk cId="0" sldId="256"/>
            <ac:picMk id="3" creationId="{C31E919E-BF51-EEF5-B0A6-30A18DADDF87}"/>
          </ac:picMkLst>
        </pc:picChg>
      </pc:sldChg>
      <pc:sldChg chg="addSp modSp">
        <pc:chgData name="Shrimanth Kavuluru" userId="S::shrimanthkavuluru@usf.edu::0d9565ce-c8d6-498e-98e0-5ca5ce718ce6" providerId="AD" clId="Web-{DFB0CFE0-04F0-3AF4-36EE-4D5C456585F2}" dt="2024-05-03T13:23:33.809" v="51" actId="1076"/>
        <pc:sldMkLst>
          <pc:docMk/>
          <pc:sldMk cId="0" sldId="257"/>
        </pc:sldMkLst>
        <pc:spChg chg="mod">
          <ac:chgData name="Shrimanth Kavuluru" userId="S::shrimanthkavuluru@usf.edu::0d9565ce-c8d6-498e-98e0-5ca5ce718ce6" providerId="AD" clId="Web-{DFB0CFE0-04F0-3AF4-36EE-4D5C456585F2}" dt="2024-05-03T13:22:52.276" v="44" actId="1076"/>
          <ac:spMkLst>
            <pc:docMk/>
            <pc:sldMk cId="0" sldId="257"/>
            <ac:spMk id="160" creationId="{00000000-0000-0000-0000-000000000000}"/>
          </ac:spMkLst>
        </pc:spChg>
        <pc:picChg chg="add mod">
          <ac:chgData name="Shrimanth Kavuluru" userId="S::shrimanthkavuluru@usf.edu::0d9565ce-c8d6-498e-98e0-5ca5ce718ce6" providerId="AD" clId="Web-{DFB0CFE0-04F0-3AF4-36EE-4D5C456585F2}" dt="2024-05-03T13:23:33.809" v="51" actId="1076"/>
          <ac:picMkLst>
            <pc:docMk/>
            <pc:sldMk cId="0" sldId="257"/>
            <ac:picMk id="2" creationId="{E0DED645-83F1-EEFC-3082-C631BE515D9B}"/>
          </ac:picMkLst>
        </pc:picChg>
      </pc:sldChg>
      <pc:sldChg chg="del">
        <pc:chgData name="Shrimanth Kavuluru" userId="S::shrimanthkavuluru@usf.edu::0d9565ce-c8d6-498e-98e0-5ca5ce718ce6" providerId="AD" clId="Web-{DFB0CFE0-04F0-3AF4-36EE-4D5C456585F2}" dt="2024-05-03T13:53:55.850" v="126"/>
        <pc:sldMkLst>
          <pc:docMk/>
          <pc:sldMk cId="0" sldId="259"/>
        </pc:sldMkLst>
      </pc:sldChg>
      <pc:sldChg chg="addSp modSp">
        <pc:chgData name="Shrimanth Kavuluru" userId="S::shrimanthkavuluru@usf.edu::0d9565ce-c8d6-498e-98e0-5ca5ce718ce6" providerId="AD" clId="Web-{DFB0CFE0-04F0-3AF4-36EE-4D5C456585F2}" dt="2024-05-03T13:58:57.484" v="188" actId="20577"/>
        <pc:sldMkLst>
          <pc:docMk/>
          <pc:sldMk cId="0" sldId="260"/>
        </pc:sldMkLst>
        <pc:spChg chg="add mod">
          <ac:chgData name="Shrimanth Kavuluru" userId="S::shrimanthkavuluru@usf.edu::0d9565ce-c8d6-498e-98e0-5ca5ce718ce6" providerId="AD" clId="Web-{DFB0CFE0-04F0-3AF4-36EE-4D5C456585F2}" dt="2024-05-03T13:58:57.484" v="188" actId="20577"/>
          <ac:spMkLst>
            <pc:docMk/>
            <pc:sldMk cId="0" sldId="260"/>
            <ac:spMk id="2" creationId="{6121C2E1-F5B3-5E7F-9086-290D02178BE0}"/>
          </ac:spMkLst>
        </pc:spChg>
        <pc:spChg chg="mod">
          <ac:chgData name="Shrimanth Kavuluru" userId="S::shrimanthkavuluru@usf.edu::0d9565ce-c8d6-498e-98e0-5ca5ce718ce6" providerId="AD" clId="Web-{DFB0CFE0-04F0-3AF4-36EE-4D5C456585F2}" dt="2024-05-03T13:54:39.648" v="134" actId="1076"/>
          <ac:spMkLst>
            <pc:docMk/>
            <pc:sldMk cId="0" sldId="260"/>
            <ac:spMk id="179" creationId="{00000000-0000-0000-0000-000000000000}"/>
          </ac:spMkLst>
        </pc:spChg>
      </pc:sldChg>
      <pc:sldChg chg="del">
        <pc:chgData name="Shrimanth Kavuluru" userId="S::shrimanthkavuluru@usf.edu::0d9565ce-c8d6-498e-98e0-5ca5ce718ce6" providerId="AD" clId="Web-{DFB0CFE0-04F0-3AF4-36EE-4D5C456585F2}" dt="2024-05-03T13:54:45.117" v="135"/>
        <pc:sldMkLst>
          <pc:docMk/>
          <pc:sldMk cId="0" sldId="261"/>
        </pc:sldMkLst>
      </pc:sldChg>
      <pc:sldChg chg="del">
        <pc:chgData name="Shrimanth Kavuluru" userId="S::shrimanthkavuluru@usf.edu::0d9565ce-c8d6-498e-98e0-5ca5ce718ce6" providerId="AD" clId="Web-{DFB0CFE0-04F0-3AF4-36EE-4D5C456585F2}" dt="2024-05-03T13:54:47.961" v="136"/>
        <pc:sldMkLst>
          <pc:docMk/>
          <pc:sldMk cId="0" sldId="262"/>
        </pc:sldMkLst>
      </pc:sldChg>
      <pc:sldChg chg="modSp">
        <pc:chgData name="Shrimanth Kavuluru" userId="S::shrimanthkavuluru@usf.edu::0d9565ce-c8d6-498e-98e0-5ca5ce718ce6" providerId="AD" clId="Web-{DFB0CFE0-04F0-3AF4-36EE-4D5C456585F2}" dt="2024-05-03T13:59:08.844" v="189" actId="20577"/>
        <pc:sldMkLst>
          <pc:docMk/>
          <pc:sldMk cId="0" sldId="264"/>
        </pc:sldMkLst>
        <pc:spChg chg="mod">
          <ac:chgData name="Shrimanth Kavuluru" userId="S::shrimanthkavuluru@usf.edu::0d9565ce-c8d6-498e-98e0-5ca5ce718ce6" providerId="AD" clId="Web-{DFB0CFE0-04F0-3AF4-36EE-4D5C456585F2}" dt="2024-05-03T13:59:08.844" v="189" actId="20577"/>
          <ac:spMkLst>
            <pc:docMk/>
            <pc:sldMk cId="0" sldId="264"/>
            <ac:spMk id="205" creationId="{00000000-0000-0000-0000-000000000000}"/>
          </ac:spMkLst>
        </pc:spChg>
      </pc:sldChg>
      <pc:sldChg chg="modSp">
        <pc:chgData name="Shrimanth Kavuluru" userId="S::shrimanthkavuluru@usf.edu::0d9565ce-c8d6-498e-98e0-5ca5ce718ce6" providerId="AD" clId="Web-{DFB0CFE0-04F0-3AF4-36EE-4D5C456585F2}" dt="2024-05-03T13:50:10.921" v="74" actId="20577"/>
        <pc:sldMkLst>
          <pc:docMk/>
          <pc:sldMk cId="0" sldId="266"/>
        </pc:sldMkLst>
        <pc:spChg chg="mod">
          <ac:chgData name="Shrimanth Kavuluru" userId="S::shrimanthkavuluru@usf.edu::0d9565ce-c8d6-498e-98e0-5ca5ce718ce6" providerId="AD" clId="Web-{DFB0CFE0-04F0-3AF4-36EE-4D5C456585F2}" dt="2024-05-03T13:50:10.921" v="74" actId="20577"/>
          <ac:spMkLst>
            <pc:docMk/>
            <pc:sldMk cId="0" sldId="266"/>
            <ac:spMk id="218" creationId="{00000000-0000-0000-0000-000000000000}"/>
          </ac:spMkLst>
        </pc:spChg>
      </pc:sldChg>
      <pc:sldChg chg="modSp">
        <pc:chgData name="Shrimanth Kavuluru" userId="S::shrimanthkavuluru@usf.edu::0d9565ce-c8d6-498e-98e0-5ca5ce718ce6" providerId="AD" clId="Web-{DFB0CFE0-04F0-3AF4-36EE-4D5C456585F2}" dt="2024-05-03T14:00:12.002" v="196" actId="20577"/>
        <pc:sldMkLst>
          <pc:docMk/>
          <pc:sldMk cId="0" sldId="267"/>
        </pc:sldMkLst>
        <pc:spChg chg="mod">
          <ac:chgData name="Shrimanth Kavuluru" userId="S::shrimanthkavuluru@usf.edu::0d9565ce-c8d6-498e-98e0-5ca5ce718ce6" providerId="AD" clId="Web-{DFB0CFE0-04F0-3AF4-36EE-4D5C456585F2}" dt="2024-05-03T14:00:12.002" v="196" actId="20577"/>
          <ac:spMkLst>
            <pc:docMk/>
            <pc:sldMk cId="0" sldId="267"/>
            <ac:spMk id="224" creationId="{00000000-0000-0000-0000-000000000000}"/>
          </ac:spMkLst>
        </pc:spChg>
      </pc:sldChg>
      <pc:sldChg chg="modSp">
        <pc:chgData name="Shrimanth Kavuluru" userId="S::shrimanthkavuluru@usf.edu::0d9565ce-c8d6-498e-98e0-5ca5ce718ce6" providerId="AD" clId="Web-{DFB0CFE0-04F0-3AF4-36EE-4D5C456585F2}" dt="2024-05-03T14:03:46.290" v="264" actId="20577"/>
        <pc:sldMkLst>
          <pc:docMk/>
          <pc:sldMk cId="0" sldId="268"/>
        </pc:sldMkLst>
        <pc:spChg chg="mod">
          <ac:chgData name="Shrimanth Kavuluru" userId="S::shrimanthkavuluru@usf.edu::0d9565ce-c8d6-498e-98e0-5ca5ce718ce6" providerId="AD" clId="Web-{DFB0CFE0-04F0-3AF4-36EE-4D5C456585F2}" dt="2024-05-03T14:03:46.290" v="264" actId="20577"/>
          <ac:spMkLst>
            <pc:docMk/>
            <pc:sldMk cId="0" sldId="268"/>
            <ac:spMk id="231" creationId="{00000000-0000-0000-0000-000000000000}"/>
          </ac:spMkLst>
        </pc:spChg>
      </pc:sldChg>
      <pc:sldChg chg="addSp delSp modSp">
        <pc:chgData name="Shrimanth Kavuluru" userId="S::shrimanthkavuluru@usf.edu::0d9565ce-c8d6-498e-98e0-5ca5ce718ce6" providerId="AD" clId="Web-{DFB0CFE0-04F0-3AF4-36EE-4D5C456585F2}" dt="2024-05-03T14:19:32.962" v="399" actId="1076"/>
        <pc:sldMkLst>
          <pc:docMk/>
          <pc:sldMk cId="0" sldId="270"/>
        </pc:sldMkLst>
        <pc:spChg chg="add mod">
          <ac:chgData name="Shrimanth Kavuluru" userId="S::shrimanthkavuluru@usf.edu::0d9565ce-c8d6-498e-98e0-5ca5ce718ce6" providerId="AD" clId="Web-{DFB0CFE0-04F0-3AF4-36EE-4D5C456585F2}" dt="2024-05-03T14:16:20.893" v="380" actId="20577"/>
          <ac:spMkLst>
            <pc:docMk/>
            <pc:sldMk cId="0" sldId="270"/>
            <ac:spMk id="3" creationId="{8ECB1861-DAB1-64BD-1C2B-1A0B297B2FC4}"/>
          </ac:spMkLst>
        </pc:spChg>
        <pc:spChg chg="add mod">
          <ac:chgData name="Shrimanth Kavuluru" userId="S::shrimanthkavuluru@usf.edu::0d9565ce-c8d6-498e-98e0-5ca5ce718ce6" providerId="AD" clId="Web-{DFB0CFE0-04F0-3AF4-36EE-4D5C456585F2}" dt="2024-05-03T14:18:14.521" v="394" actId="1076"/>
          <ac:spMkLst>
            <pc:docMk/>
            <pc:sldMk cId="0" sldId="270"/>
            <ac:spMk id="5" creationId="{C6DA1D81-E25F-BCEA-51E6-424A8466D562}"/>
          </ac:spMkLst>
        </pc:spChg>
        <pc:spChg chg="del">
          <ac:chgData name="Shrimanth Kavuluru" userId="S::shrimanthkavuluru@usf.edu::0d9565ce-c8d6-498e-98e0-5ca5ce718ce6" providerId="AD" clId="Web-{DFB0CFE0-04F0-3AF4-36EE-4D5C456585F2}" dt="2024-05-03T14:14:57.515" v="368"/>
          <ac:spMkLst>
            <pc:docMk/>
            <pc:sldMk cId="0" sldId="270"/>
            <ac:spMk id="244" creationId="{00000000-0000-0000-0000-000000000000}"/>
          </ac:spMkLst>
        </pc:spChg>
        <pc:picChg chg="add mod modCrop">
          <ac:chgData name="Shrimanth Kavuluru" userId="S::shrimanthkavuluru@usf.edu::0d9565ce-c8d6-498e-98e0-5ca5ce718ce6" providerId="AD" clId="Web-{DFB0CFE0-04F0-3AF4-36EE-4D5C456585F2}" dt="2024-05-03T14:15:59.798" v="375" actId="1076"/>
          <ac:picMkLst>
            <pc:docMk/>
            <pc:sldMk cId="0" sldId="270"/>
            <ac:picMk id="2" creationId="{7B9318DD-F2FE-E1C7-D699-8DD97634E6F7}"/>
          </ac:picMkLst>
        </pc:picChg>
        <pc:picChg chg="add mod modCrop">
          <ac:chgData name="Shrimanth Kavuluru" userId="S::shrimanthkavuluru@usf.edu::0d9565ce-c8d6-498e-98e0-5ca5ce718ce6" providerId="AD" clId="Web-{DFB0CFE0-04F0-3AF4-36EE-4D5C456585F2}" dt="2024-05-03T14:17:33.786" v="388"/>
          <ac:picMkLst>
            <pc:docMk/>
            <pc:sldMk cId="0" sldId="270"/>
            <ac:picMk id="4" creationId="{336B5630-9542-B26E-A819-8745D8079405}"/>
          </ac:picMkLst>
        </pc:picChg>
        <pc:picChg chg="add mod modCrop">
          <ac:chgData name="Shrimanth Kavuluru" userId="S::shrimanthkavuluru@usf.edu::0d9565ce-c8d6-498e-98e0-5ca5ce718ce6" providerId="AD" clId="Web-{DFB0CFE0-04F0-3AF4-36EE-4D5C456585F2}" dt="2024-05-03T14:19:32.962" v="399" actId="1076"/>
          <ac:picMkLst>
            <pc:docMk/>
            <pc:sldMk cId="0" sldId="270"/>
            <ac:picMk id="6" creationId="{6F989719-6A23-F6CC-1628-747B2C5C641C}"/>
          </ac:picMkLst>
        </pc:picChg>
      </pc:sldChg>
      <pc:sldChg chg="del">
        <pc:chgData name="Shrimanth Kavuluru" userId="S::shrimanthkavuluru@usf.edu::0d9565ce-c8d6-498e-98e0-5ca5ce718ce6" providerId="AD" clId="Web-{DFB0CFE0-04F0-3AF4-36EE-4D5C456585F2}" dt="2024-05-03T14:14:06.810" v="366"/>
        <pc:sldMkLst>
          <pc:docMk/>
          <pc:sldMk cId="0" sldId="271"/>
        </pc:sldMkLst>
      </pc:sldChg>
      <pc:sldChg chg="modSp">
        <pc:chgData name="Shrimanth Kavuluru" userId="S::shrimanthkavuluru@usf.edu::0d9565ce-c8d6-498e-98e0-5ca5ce718ce6" providerId="AD" clId="Web-{DFB0CFE0-04F0-3AF4-36EE-4D5C456585F2}" dt="2024-05-03T14:12:13.556" v="349" actId="20577"/>
        <pc:sldMkLst>
          <pc:docMk/>
          <pc:sldMk cId="0" sldId="272"/>
        </pc:sldMkLst>
        <pc:spChg chg="mod">
          <ac:chgData name="Shrimanth Kavuluru" userId="S::shrimanthkavuluru@usf.edu::0d9565ce-c8d6-498e-98e0-5ca5ce718ce6" providerId="AD" clId="Web-{DFB0CFE0-04F0-3AF4-36EE-4D5C456585F2}" dt="2024-05-03T14:12:13.556" v="349" actId="20577"/>
          <ac:spMkLst>
            <pc:docMk/>
            <pc:sldMk cId="0" sldId="272"/>
            <ac:spMk id="257" creationId="{00000000-0000-0000-0000-000000000000}"/>
          </ac:spMkLst>
        </pc:spChg>
      </pc:sldChg>
      <pc:sldChg chg="modSp">
        <pc:chgData name="Shrimanth Kavuluru" userId="S::shrimanthkavuluru@usf.edu::0d9565ce-c8d6-498e-98e0-5ca5ce718ce6" providerId="AD" clId="Web-{DFB0CFE0-04F0-3AF4-36EE-4D5C456585F2}" dt="2024-05-03T14:13:53.482" v="365" actId="20577"/>
        <pc:sldMkLst>
          <pc:docMk/>
          <pc:sldMk cId="0" sldId="273"/>
        </pc:sldMkLst>
        <pc:spChg chg="mod">
          <ac:chgData name="Shrimanth Kavuluru" userId="S::shrimanthkavuluru@usf.edu::0d9565ce-c8d6-498e-98e0-5ca5ce718ce6" providerId="AD" clId="Web-{DFB0CFE0-04F0-3AF4-36EE-4D5C456585F2}" dt="2024-05-03T14:13:53.482" v="365" actId="20577"/>
          <ac:spMkLst>
            <pc:docMk/>
            <pc:sldMk cId="0" sldId="273"/>
            <ac:spMk id="263" creationId="{00000000-0000-0000-0000-000000000000}"/>
          </ac:spMkLst>
        </pc:spChg>
      </pc:sldChg>
      <pc:sldChg chg="modSp">
        <pc:chgData name="Shrimanth Kavuluru" userId="S::shrimanthkavuluru@usf.edu::0d9565ce-c8d6-498e-98e0-5ca5ce718ce6" providerId="AD" clId="Web-{DFB0CFE0-04F0-3AF4-36EE-4D5C456585F2}" dt="2024-05-03T14:13:37.575" v="364" actId="20577"/>
        <pc:sldMkLst>
          <pc:docMk/>
          <pc:sldMk cId="0" sldId="274"/>
        </pc:sldMkLst>
        <pc:spChg chg="mod">
          <ac:chgData name="Shrimanth Kavuluru" userId="S::shrimanthkavuluru@usf.edu::0d9565ce-c8d6-498e-98e0-5ca5ce718ce6" providerId="AD" clId="Web-{DFB0CFE0-04F0-3AF4-36EE-4D5C456585F2}" dt="2024-05-03T14:13:37.575" v="364" actId="20577"/>
          <ac:spMkLst>
            <pc:docMk/>
            <pc:sldMk cId="0" sldId="274"/>
            <ac:spMk id="270" creationId="{00000000-0000-0000-0000-000000000000}"/>
          </ac:spMkLst>
        </pc:spChg>
      </pc:sldChg>
      <pc:sldChg chg="del">
        <pc:chgData name="Shrimanth Kavuluru" userId="S::shrimanthkavuluru@usf.edu::0d9565ce-c8d6-498e-98e0-5ca5ce718ce6" providerId="AD" clId="Web-{DFB0CFE0-04F0-3AF4-36EE-4D5C456585F2}" dt="2024-05-03T14:10:22.693" v="313"/>
        <pc:sldMkLst>
          <pc:docMk/>
          <pc:sldMk cId="0" sldId="275"/>
        </pc:sldMkLst>
      </pc:sldChg>
      <pc:sldChg chg="del">
        <pc:chgData name="Shrimanth Kavuluru" userId="S::shrimanthkavuluru@usf.edu::0d9565ce-c8d6-498e-98e0-5ca5ce718ce6" providerId="AD" clId="Web-{DFB0CFE0-04F0-3AF4-36EE-4D5C456585F2}" dt="2024-05-03T14:10:26.053" v="314"/>
        <pc:sldMkLst>
          <pc:docMk/>
          <pc:sldMk cId="0" sldId="276"/>
        </pc:sldMkLst>
      </pc:sldChg>
      <pc:sldChg chg="modSp">
        <pc:chgData name="Shrimanth Kavuluru" userId="S::shrimanthkavuluru@usf.edu::0d9565ce-c8d6-498e-98e0-5ca5ce718ce6" providerId="AD" clId="Web-{DFB0CFE0-04F0-3AF4-36EE-4D5C456585F2}" dt="2024-05-03T14:06:26.545" v="285" actId="20577"/>
        <pc:sldMkLst>
          <pc:docMk/>
          <pc:sldMk cId="0" sldId="277"/>
        </pc:sldMkLst>
        <pc:spChg chg="mod">
          <ac:chgData name="Shrimanth Kavuluru" userId="S::shrimanthkavuluru@usf.edu::0d9565ce-c8d6-498e-98e0-5ca5ce718ce6" providerId="AD" clId="Web-{DFB0CFE0-04F0-3AF4-36EE-4D5C456585F2}" dt="2024-05-03T14:06:26.545" v="285" actId="20577"/>
          <ac:spMkLst>
            <pc:docMk/>
            <pc:sldMk cId="0" sldId="277"/>
            <ac:spMk id="289" creationId="{00000000-0000-0000-0000-000000000000}"/>
          </ac:spMkLst>
        </pc:spChg>
      </pc:sldChg>
      <pc:sldChg chg="modSp">
        <pc:chgData name="Shrimanth Kavuluru" userId="S::shrimanthkavuluru@usf.edu::0d9565ce-c8d6-498e-98e0-5ca5ce718ce6" providerId="AD" clId="Web-{DFB0CFE0-04F0-3AF4-36EE-4D5C456585F2}" dt="2024-05-03T14:08:31.018" v="303" actId="20577"/>
        <pc:sldMkLst>
          <pc:docMk/>
          <pc:sldMk cId="0" sldId="278"/>
        </pc:sldMkLst>
        <pc:spChg chg="mod">
          <ac:chgData name="Shrimanth Kavuluru" userId="S::shrimanthkavuluru@usf.edu::0d9565ce-c8d6-498e-98e0-5ca5ce718ce6" providerId="AD" clId="Web-{DFB0CFE0-04F0-3AF4-36EE-4D5C456585F2}" dt="2024-05-03T14:08:31.018" v="303" actId="20577"/>
          <ac:spMkLst>
            <pc:docMk/>
            <pc:sldMk cId="0" sldId="278"/>
            <ac:spMk id="296" creationId="{00000000-0000-0000-0000-000000000000}"/>
          </ac:spMkLst>
        </pc:spChg>
      </pc:sldChg>
      <pc:sldChg chg="modSp del">
        <pc:chgData name="Shrimanth Kavuluru" userId="S::shrimanthkavuluru@usf.edu::0d9565ce-c8d6-498e-98e0-5ca5ce718ce6" providerId="AD" clId="Web-{DFB0CFE0-04F0-3AF4-36EE-4D5C456585F2}" dt="2024-05-03T14:09:01.988" v="312" actId="20577"/>
        <pc:sldMkLst>
          <pc:docMk/>
          <pc:sldMk cId="0" sldId="279"/>
        </pc:sldMkLst>
        <pc:spChg chg="mod">
          <ac:chgData name="Shrimanth Kavuluru" userId="S::shrimanthkavuluru@usf.edu::0d9565ce-c8d6-498e-98e0-5ca5ce718ce6" providerId="AD" clId="Web-{DFB0CFE0-04F0-3AF4-36EE-4D5C456585F2}" dt="2024-05-03T14:09:01.988" v="312" actId="20577"/>
          <ac:spMkLst>
            <pc:docMk/>
            <pc:sldMk cId="0" sldId="279"/>
            <ac:spMk id="302" creationId="{00000000-0000-0000-0000-000000000000}"/>
          </ac:spMkLst>
        </pc:spChg>
      </pc:sldChg>
      <pc:sldChg chg="del">
        <pc:chgData name="Shrimanth Kavuluru" userId="S::shrimanthkavuluru@usf.edu::0d9565ce-c8d6-498e-98e0-5ca5ce718ce6" providerId="AD" clId="Web-{DFB0CFE0-04F0-3AF4-36EE-4D5C456585F2}" dt="2024-05-03T14:14:09.279" v="367"/>
        <pc:sldMkLst>
          <pc:docMk/>
          <pc:sldMk cId="3769449861" sldId="281"/>
        </pc:sldMkLst>
      </pc:sldChg>
      <pc:sldChg chg="addSp delSp modSp new">
        <pc:chgData name="Shrimanth Kavuluru" userId="S::shrimanthkavuluru@usf.edu::0d9565ce-c8d6-498e-98e0-5ca5ce718ce6" providerId="AD" clId="Web-{DFB0CFE0-04F0-3AF4-36EE-4D5C456585F2}" dt="2024-05-03T13:59:22.454" v="191" actId="20577"/>
        <pc:sldMkLst>
          <pc:docMk/>
          <pc:sldMk cId="2492655089" sldId="286"/>
        </pc:sldMkLst>
        <pc:spChg chg="del">
          <ac:chgData name="Shrimanth Kavuluru" userId="S::shrimanthkavuluru@usf.edu::0d9565ce-c8d6-498e-98e0-5ca5ce718ce6" providerId="AD" clId="Web-{DFB0CFE0-04F0-3AF4-36EE-4D5C456585F2}" dt="2024-05-03T13:50:21.390" v="76"/>
          <ac:spMkLst>
            <pc:docMk/>
            <pc:sldMk cId="2492655089" sldId="286"/>
            <ac:spMk id="2" creationId="{AD009DC2-46AA-C75C-A2BE-DBB187993850}"/>
          </ac:spMkLst>
        </pc:spChg>
        <pc:spChg chg="mod">
          <ac:chgData name="Shrimanth Kavuluru" userId="S::shrimanthkavuluru@usf.edu::0d9565ce-c8d6-498e-98e0-5ca5ce718ce6" providerId="AD" clId="Web-{DFB0CFE0-04F0-3AF4-36EE-4D5C456585F2}" dt="2024-05-03T13:55:49.087" v="147" actId="20577"/>
          <ac:spMkLst>
            <pc:docMk/>
            <pc:sldMk cId="2492655089" sldId="286"/>
            <ac:spMk id="3" creationId="{BF4D0B4E-B0E3-6A21-69E0-693A053D9E43}"/>
          </ac:spMkLst>
        </pc:spChg>
        <pc:spChg chg="add mod">
          <ac:chgData name="Shrimanth Kavuluru" userId="S::shrimanthkavuluru@usf.edu::0d9565ce-c8d6-498e-98e0-5ca5ce718ce6" providerId="AD" clId="Web-{DFB0CFE0-04F0-3AF4-36EE-4D5C456585F2}" dt="2024-05-03T13:59:22.454" v="191" actId="20577"/>
          <ac:spMkLst>
            <pc:docMk/>
            <pc:sldMk cId="2492655089" sldId="286"/>
            <ac:spMk id="4" creationId="{582AD645-0CE4-255C-2A6D-4CE68DB5F267}"/>
          </ac:spMkLst>
        </pc:spChg>
      </pc:sldChg>
      <pc:sldChg chg="delSp modSp new">
        <pc:chgData name="Shrimanth Kavuluru" userId="S::shrimanthkavuluru@usf.edu::0d9565ce-c8d6-498e-98e0-5ca5ce718ce6" providerId="AD" clId="Web-{DFB0CFE0-04F0-3AF4-36EE-4D5C456585F2}" dt="2024-05-03T13:57:36.841" v="180" actId="20577"/>
        <pc:sldMkLst>
          <pc:docMk/>
          <pc:sldMk cId="2975058612" sldId="287"/>
        </pc:sldMkLst>
        <pc:spChg chg="del">
          <ac:chgData name="Shrimanth Kavuluru" userId="S::shrimanthkavuluru@usf.edu::0d9565ce-c8d6-498e-98e0-5ca5ce718ce6" providerId="AD" clId="Web-{DFB0CFE0-04F0-3AF4-36EE-4D5C456585F2}" dt="2024-05-03T13:53:28.224" v="124"/>
          <ac:spMkLst>
            <pc:docMk/>
            <pc:sldMk cId="2975058612" sldId="287"/>
            <ac:spMk id="2" creationId="{85917050-73A2-0056-79FA-C1C7341BF17F}"/>
          </ac:spMkLst>
        </pc:spChg>
        <pc:spChg chg="mod">
          <ac:chgData name="Shrimanth Kavuluru" userId="S::shrimanthkavuluru@usf.edu::0d9565ce-c8d6-498e-98e0-5ca5ce718ce6" providerId="AD" clId="Web-{DFB0CFE0-04F0-3AF4-36EE-4D5C456585F2}" dt="2024-05-03T13:57:36.841" v="180" actId="20577"/>
          <ac:spMkLst>
            <pc:docMk/>
            <pc:sldMk cId="2975058612" sldId="287"/>
            <ac:spMk id="3" creationId="{9C8C74DF-F11A-5D6A-0911-21B3EF87783C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2C1062-85C7-42EB-9E8A-92E55B4E63EA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0DC343-D9ED-45EF-BDBB-3703F9EFC48B}">
      <dgm:prSet/>
      <dgm:spPr/>
      <dgm:t>
        <a:bodyPr/>
        <a:lstStyle/>
        <a:p>
          <a:r>
            <a:rPr lang="en-US" b="1">
              <a:solidFill>
                <a:srgbClr val="257042"/>
              </a:solidFill>
            </a:rPr>
            <a:t>Package Manager (Homebrew):</a:t>
          </a:r>
          <a:r>
            <a:rPr lang="en-US">
              <a:solidFill>
                <a:srgbClr val="257042"/>
              </a:solidFill>
            </a:rPr>
            <a:t> </a:t>
          </a:r>
          <a:r>
            <a:rPr lang="en-US">
              <a:solidFill>
                <a:srgbClr val="4F5F68"/>
              </a:solidFill>
            </a:rPr>
            <a:t>We leveraged Homebrew, a macOS package manager, to simplify the installation of essential tools for our project. This streamlined the process and ensured compatibility.</a:t>
          </a:r>
        </a:p>
      </dgm:t>
    </dgm:pt>
    <dgm:pt modelId="{36D7BD89-39DA-4145-BC72-9DB9D6D6C631}" type="parTrans" cxnId="{79620FA2-6CCA-47F8-A01B-B87D6C338D72}">
      <dgm:prSet/>
      <dgm:spPr/>
      <dgm:t>
        <a:bodyPr/>
        <a:lstStyle/>
        <a:p>
          <a:endParaRPr lang="en-US"/>
        </a:p>
      </dgm:t>
    </dgm:pt>
    <dgm:pt modelId="{670A714F-582E-44C3-8447-98BA1F45E971}" type="sibTrans" cxnId="{79620FA2-6CCA-47F8-A01B-B87D6C338D72}">
      <dgm:prSet/>
      <dgm:spPr/>
      <dgm:t>
        <a:bodyPr/>
        <a:lstStyle/>
        <a:p>
          <a:endParaRPr lang="en-US"/>
        </a:p>
      </dgm:t>
    </dgm:pt>
    <dgm:pt modelId="{7BF3B068-0521-42FE-9074-1B08A653BCFB}">
      <dgm:prSet/>
      <dgm:spPr/>
      <dgm:t>
        <a:bodyPr/>
        <a:lstStyle/>
        <a:p>
          <a:r>
            <a:rPr lang="en-US" b="1">
              <a:solidFill>
                <a:srgbClr val="257042"/>
              </a:solidFill>
            </a:rPr>
            <a:t>Database (MongoDB):</a:t>
          </a:r>
          <a:r>
            <a:rPr lang="en-US">
              <a:solidFill>
                <a:srgbClr val="257042"/>
              </a:solidFill>
            </a:rPr>
            <a:t> </a:t>
          </a:r>
          <a:r>
            <a:rPr lang="en-US">
              <a:solidFill>
                <a:srgbClr val="4F5F68"/>
              </a:solidFill>
            </a:rPr>
            <a:t>Locally running MongoDB on our development system provided a flexible and scalable solution for storing user-generated fan fiction data. Its key-value structure made it ideal for handling this type of content.</a:t>
          </a:r>
        </a:p>
      </dgm:t>
    </dgm:pt>
    <dgm:pt modelId="{57877345-CF61-4E29-AC87-DA0EA25A6CDB}" type="parTrans" cxnId="{1265ED27-CBA9-4211-9CF9-8639A8338493}">
      <dgm:prSet/>
      <dgm:spPr/>
      <dgm:t>
        <a:bodyPr/>
        <a:lstStyle/>
        <a:p>
          <a:endParaRPr lang="en-US"/>
        </a:p>
      </dgm:t>
    </dgm:pt>
    <dgm:pt modelId="{E6374D86-00E8-477C-A349-08BFB69C5F94}" type="sibTrans" cxnId="{1265ED27-CBA9-4211-9CF9-8639A8338493}">
      <dgm:prSet/>
      <dgm:spPr/>
      <dgm:t>
        <a:bodyPr/>
        <a:lstStyle/>
        <a:p>
          <a:endParaRPr lang="en-US"/>
        </a:p>
      </dgm:t>
    </dgm:pt>
    <dgm:pt modelId="{B1EE88A7-AA0A-4FC6-B2B1-E9284EBAF2C1}">
      <dgm:prSet/>
      <dgm:spPr/>
      <dgm:t>
        <a:bodyPr/>
        <a:lstStyle/>
        <a:p>
          <a:r>
            <a:rPr lang="en-US" b="1">
              <a:solidFill>
                <a:srgbClr val="257042"/>
              </a:solidFill>
            </a:rPr>
            <a:t>Backend Framework (Flask):</a:t>
          </a:r>
          <a:r>
            <a:rPr lang="en-US">
              <a:solidFill>
                <a:srgbClr val="257042"/>
              </a:solidFill>
            </a:rPr>
            <a:t> </a:t>
          </a:r>
          <a:r>
            <a:rPr lang="en-US">
              <a:solidFill>
                <a:srgbClr val="4F5F68"/>
              </a:solidFill>
            </a:rPr>
            <a:t>To build the web application's core functionality, we chose Flask, a lightweight Python framework. Flask's focus on simplicity and minimal boilerplate code allowed us to develop the application efficiently.</a:t>
          </a:r>
        </a:p>
      </dgm:t>
    </dgm:pt>
    <dgm:pt modelId="{0FCB7F41-E9BF-41E5-B774-41948EBD8572}" type="parTrans" cxnId="{A9796BA9-8346-4D96-A56B-77F5212FA259}">
      <dgm:prSet/>
      <dgm:spPr/>
      <dgm:t>
        <a:bodyPr/>
        <a:lstStyle/>
        <a:p>
          <a:endParaRPr lang="en-US"/>
        </a:p>
      </dgm:t>
    </dgm:pt>
    <dgm:pt modelId="{83D75FBF-0178-420E-B908-53B182FEB459}" type="sibTrans" cxnId="{A9796BA9-8346-4D96-A56B-77F5212FA259}">
      <dgm:prSet/>
      <dgm:spPr/>
      <dgm:t>
        <a:bodyPr/>
        <a:lstStyle/>
        <a:p>
          <a:endParaRPr lang="en-US"/>
        </a:p>
      </dgm:t>
    </dgm:pt>
    <dgm:pt modelId="{81B8E09A-C7A9-4138-A187-978F0CDE1EE0}">
      <dgm:prSet/>
      <dgm:spPr/>
      <dgm:t>
        <a:bodyPr/>
        <a:lstStyle/>
        <a:p>
          <a:r>
            <a:rPr lang="en-US" b="1">
              <a:solidFill>
                <a:srgbClr val="257042"/>
              </a:solidFill>
            </a:rPr>
            <a:t>Frontend Technologies (HTML, CSS, JavaScript):</a:t>
          </a:r>
          <a:r>
            <a:rPr lang="en-US">
              <a:solidFill>
                <a:srgbClr val="257042"/>
              </a:solidFill>
            </a:rPr>
            <a:t> </a:t>
          </a:r>
          <a:r>
            <a:rPr lang="en-US">
              <a:solidFill>
                <a:srgbClr val="4F5F68"/>
              </a:solidFill>
            </a:rPr>
            <a:t>The user interface and interactive features of the website were built using the fundamental web development technologies: HTML for structure, CSS for styling, and JavaScript for dynamic behavior.</a:t>
          </a:r>
        </a:p>
      </dgm:t>
    </dgm:pt>
    <dgm:pt modelId="{DE7E84DD-FBC1-42FE-BBA0-EDE24B387F73}" type="parTrans" cxnId="{4DFED993-D4A1-4C68-8AEA-448B6610F64C}">
      <dgm:prSet/>
      <dgm:spPr/>
      <dgm:t>
        <a:bodyPr/>
        <a:lstStyle/>
        <a:p>
          <a:endParaRPr lang="en-US"/>
        </a:p>
      </dgm:t>
    </dgm:pt>
    <dgm:pt modelId="{517C9613-385A-4B7A-A0E9-527F29B3C489}" type="sibTrans" cxnId="{4DFED993-D4A1-4C68-8AEA-448B6610F64C}">
      <dgm:prSet/>
      <dgm:spPr/>
      <dgm:t>
        <a:bodyPr/>
        <a:lstStyle/>
        <a:p>
          <a:endParaRPr lang="en-US"/>
        </a:p>
      </dgm:t>
    </dgm:pt>
    <dgm:pt modelId="{390032C4-92D8-4C9C-A578-589DEAC0D9A4}" type="pres">
      <dgm:prSet presAssocID="{FF2C1062-85C7-42EB-9E8A-92E55B4E63EA}" presName="root" presStyleCnt="0">
        <dgm:presLayoutVars>
          <dgm:dir/>
          <dgm:resizeHandles val="exact"/>
        </dgm:presLayoutVars>
      </dgm:prSet>
      <dgm:spPr/>
    </dgm:pt>
    <dgm:pt modelId="{ADAD858D-952B-4F16-A6E8-EE0E3EE8DA38}" type="pres">
      <dgm:prSet presAssocID="{2E0DC343-D9ED-45EF-BDBB-3703F9EFC48B}" presName="compNode" presStyleCnt="0"/>
      <dgm:spPr/>
    </dgm:pt>
    <dgm:pt modelId="{DAB6E51F-80DC-4E91-86B6-1B14282F67D0}" type="pres">
      <dgm:prSet presAssocID="{2E0DC343-D9ED-45EF-BDBB-3703F9EFC48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AC73565-0354-4040-B8DC-D8F58E553453}" type="pres">
      <dgm:prSet presAssocID="{2E0DC343-D9ED-45EF-BDBB-3703F9EFC48B}" presName="spaceRect" presStyleCnt="0"/>
      <dgm:spPr/>
    </dgm:pt>
    <dgm:pt modelId="{5B77B86E-D7F9-4383-A37B-BD29A77020F3}" type="pres">
      <dgm:prSet presAssocID="{2E0DC343-D9ED-45EF-BDBB-3703F9EFC48B}" presName="textRect" presStyleLbl="revTx" presStyleIdx="0" presStyleCnt="4">
        <dgm:presLayoutVars>
          <dgm:chMax val="1"/>
          <dgm:chPref val="1"/>
        </dgm:presLayoutVars>
      </dgm:prSet>
      <dgm:spPr/>
    </dgm:pt>
    <dgm:pt modelId="{0A8F92C8-322E-437D-A753-D8FD9B20D992}" type="pres">
      <dgm:prSet presAssocID="{670A714F-582E-44C3-8447-98BA1F45E971}" presName="sibTrans" presStyleCnt="0"/>
      <dgm:spPr/>
    </dgm:pt>
    <dgm:pt modelId="{63ABF187-67CB-449C-8A7D-4A78318CBC34}" type="pres">
      <dgm:prSet presAssocID="{7BF3B068-0521-42FE-9074-1B08A653BCFB}" presName="compNode" presStyleCnt="0"/>
      <dgm:spPr/>
    </dgm:pt>
    <dgm:pt modelId="{66F474BD-1648-46AB-856A-9B57B032424E}" type="pres">
      <dgm:prSet presAssocID="{7BF3B068-0521-42FE-9074-1B08A653BCF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90B3FF-5034-40CB-B964-0E80F68290ED}" type="pres">
      <dgm:prSet presAssocID="{7BF3B068-0521-42FE-9074-1B08A653BCFB}" presName="spaceRect" presStyleCnt="0"/>
      <dgm:spPr/>
    </dgm:pt>
    <dgm:pt modelId="{8FBFF85C-FBD5-405D-AFD5-F0DEE59C2E48}" type="pres">
      <dgm:prSet presAssocID="{7BF3B068-0521-42FE-9074-1B08A653BCFB}" presName="textRect" presStyleLbl="revTx" presStyleIdx="1" presStyleCnt="4">
        <dgm:presLayoutVars>
          <dgm:chMax val="1"/>
          <dgm:chPref val="1"/>
        </dgm:presLayoutVars>
      </dgm:prSet>
      <dgm:spPr/>
    </dgm:pt>
    <dgm:pt modelId="{5F953022-7FFC-4994-B6B8-A36B9FE524A5}" type="pres">
      <dgm:prSet presAssocID="{E6374D86-00E8-477C-A349-08BFB69C5F94}" presName="sibTrans" presStyleCnt="0"/>
      <dgm:spPr/>
    </dgm:pt>
    <dgm:pt modelId="{C6744CE9-CEB3-4EF8-BAB9-ED5C49DD9C24}" type="pres">
      <dgm:prSet presAssocID="{B1EE88A7-AA0A-4FC6-B2B1-E9284EBAF2C1}" presName="compNode" presStyleCnt="0"/>
      <dgm:spPr/>
    </dgm:pt>
    <dgm:pt modelId="{D0B53A9C-E81F-4C83-85B1-5264D24FE74C}" type="pres">
      <dgm:prSet presAssocID="{B1EE88A7-AA0A-4FC6-B2B1-E9284EBAF2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61D70D58-644F-4619-82D4-48B338346041}" type="pres">
      <dgm:prSet presAssocID="{B1EE88A7-AA0A-4FC6-B2B1-E9284EBAF2C1}" presName="spaceRect" presStyleCnt="0"/>
      <dgm:spPr/>
    </dgm:pt>
    <dgm:pt modelId="{7D304A7D-662E-4DF8-BD2A-999C61B8CF6A}" type="pres">
      <dgm:prSet presAssocID="{B1EE88A7-AA0A-4FC6-B2B1-E9284EBAF2C1}" presName="textRect" presStyleLbl="revTx" presStyleIdx="2" presStyleCnt="4">
        <dgm:presLayoutVars>
          <dgm:chMax val="1"/>
          <dgm:chPref val="1"/>
        </dgm:presLayoutVars>
      </dgm:prSet>
      <dgm:spPr/>
    </dgm:pt>
    <dgm:pt modelId="{D9D95326-C66C-44A9-BBE8-3ED4119AECEA}" type="pres">
      <dgm:prSet presAssocID="{83D75FBF-0178-420E-B908-53B182FEB459}" presName="sibTrans" presStyleCnt="0"/>
      <dgm:spPr/>
    </dgm:pt>
    <dgm:pt modelId="{7A2A9604-F19B-4E1B-BC17-7BFE1BB91161}" type="pres">
      <dgm:prSet presAssocID="{81B8E09A-C7A9-4138-A187-978F0CDE1EE0}" presName="compNode" presStyleCnt="0"/>
      <dgm:spPr/>
    </dgm:pt>
    <dgm:pt modelId="{4467A6DB-A043-4CEF-8023-FE296E4ADBB9}" type="pres">
      <dgm:prSet presAssocID="{81B8E09A-C7A9-4138-A187-978F0CDE1EE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29A8550-504B-4B99-A412-4085173EA7E8}" type="pres">
      <dgm:prSet presAssocID="{81B8E09A-C7A9-4138-A187-978F0CDE1EE0}" presName="spaceRect" presStyleCnt="0"/>
      <dgm:spPr/>
    </dgm:pt>
    <dgm:pt modelId="{3CAD8D3A-9F22-406D-9BD3-008DA3476E62}" type="pres">
      <dgm:prSet presAssocID="{81B8E09A-C7A9-4138-A187-978F0CDE1EE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F651B0A-E0AB-483D-8A40-325E30A39A51}" type="presOf" srcId="{2E0DC343-D9ED-45EF-BDBB-3703F9EFC48B}" destId="{5B77B86E-D7F9-4383-A37B-BD29A77020F3}" srcOrd="0" destOrd="0" presId="urn:microsoft.com/office/officeart/2018/2/layout/IconLabelList"/>
    <dgm:cxn modelId="{852B8313-8C69-4C56-B191-DD3D3F03B0AC}" type="presOf" srcId="{7BF3B068-0521-42FE-9074-1B08A653BCFB}" destId="{8FBFF85C-FBD5-405D-AFD5-F0DEE59C2E48}" srcOrd="0" destOrd="0" presId="urn:microsoft.com/office/officeart/2018/2/layout/IconLabelList"/>
    <dgm:cxn modelId="{01949323-6B31-4F08-9B9D-486CBBB5D05F}" type="presOf" srcId="{B1EE88A7-AA0A-4FC6-B2B1-E9284EBAF2C1}" destId="{7D304A7D-662E-4DF8-BD2A-999C61B8CF6A}" srcOrd="0" destOrd="0" presId="urn:microsoft.com/office/officeart/2018/2/layout/IconLabelList"/>
    <dgm:cxn modelId="{1265ED27-CBA9-4211-9CF9-8639A8338493}" srcId="{FF2C1062-85C7-42EB-9E8A-92E55B4E63EA}" destId="{7BF3B068-0521-42FE-9074-1B08A653BCFB}" srcOrd="1" destOrd="0" parTransId="{57877345-CF61-4E29-AC87-DA0EA25A6CDB}" sibTransId="{E6374D86-00E8-477C-A349-08BFB69C5F94}"/>
    <dgm:cxn modelId="{B5CF2991-4B5D-46A7-9FF7-D673B4C22C55}" type="presOf" srcId="{FF2C1062-85C7-42EB-9E8A-92E55B4E63EA}" destId="{390032C4-92D8-4C9C-A578-589DEAC0D9A4}" srcOrd="0" destOrd="0" presId="urn:microsoft.com/office/officeart/2018/2/layout/IconLabelList"/>
    <dgm:cxn modelId="{4DFED993-D4A1-4C68-8AEA-448B6610F64C}" srcId="{FF2C1062-85C7-42EB-9E8A-92E55B4E63EA}" destId="{81B8E09A-C7A9-4138-A187-978F0CDE1EE0}" srcOrd="3" destOrd="0" parTransId="{DE7E84DD-FBC1-42FE-BBA0-EDE24B387F73}" sibTransId="{517C9613-385A-4B7A-A0E9-527F29B3C489}"/>
    <dgm:cxn modelId="{79620FA2-6CCA-47F8-A01B-B87D6C338D72}" srcId="{FF2C1062-85C7-42EB-9E8A-92E55B4E63EA}" destId="{2E0DC343-D9ED-45EF-BDBB-3703F9EFC48B}" srcOrd="0" destOrd="0" parTransId="{36D7BD89-39DA-4145-BC72-9DB9D6D6C631}" sibTransId="{670A714F-582E-44C3-8447-98BA1F45E971}"/>
    <dgm:cxn modelId="{A9796BA9-8346-4D96-A56B-77F5212FA259}" srcId="{FF2C1062-85C7-42EB-9E8A-92E55B4E63EA}" destId="{B1EE88A7-AA0A-4FC6-B2B1-E9284EBAF2C1}" srcOrd="2" destOrd="0" parTransId="{0FCB7F41-E9BF-41E5-B774-41948EBD8572}" sibTransId="{83D75FBF-0178-420E-B908-53B182FEB459}"/>
    <dgm:cxn modelId="{AAC01FCF-27EB-4366-9C54-9647ED09C2F2}" type="presOf" srcId="{81B8E09A-C7A9-4138-A187-978F0CDE1EE0}" destId="{3CAD8D3A-9F22-406D-9BD3-008DA3476E62}" srcOrd="0" destOrd="0" presId="urn:microsoft.com/office/officeart/2018/2/layout/IconLabelList"/>
    <dgm:cxn modelId="{53F0A5B1-DFEB-48B5-A2A1-0B51246AF986}" type="presParOf" srcId="{390032C4-92D8-4C9C-A578-589DEAC0D9A4}" destId="{ADAD858D-952B-4F16-A6E8-EE0E3EE8DA38}" srcOrd="0" destOrd="0" presId="urn:microsoft.com/office/officeart/2018/2/layout/IconLabelList"/>
    <dgm:cxn modelId="{6C57DD9E-0D46-419F-9843-04ED1B09C054}" type="presParOf" srcId="{ADAD858D-952B-4F16-A6E8-EE0E3EE8DA38}" destId="{DAB6E51F-80DC-4E91-86B6-1B14282F67D0}" srcOrd="0" destOrd="0" presId="urn:microsoft.com/office/officeart/2018/2/layout/IconLabelList"/>
    <dgm:cxn modelId="{09C09678-B043-478D-B14A-6B1E633FCCA2}" type="presParOf" srcId="{ADAD858D-952B-4F16-A6E8-EE0E3EE8DA38}" destId="{4AC73565-0354-4040-B8DC-D8F58E553453}" srcOrd="1" destOrd="0" presId="urn:microsoft.com/office/officeart/2018/2/layout/IconLabelList"/>
    <dgm:cxn modelId="{277D1980-5A5A-425E-9B5F-E44D7F231E33}" type="presParOf" srcId="{ADAD858D-952B-4F16-A6E8-EE0E3EE8DA38}" destId="{5B77B86E-D7F9-4383-A37B-BD29A77020F3}" srcOrd="2" destOrd="0" presId="urn:microsoft.com/office/officeart/2018/2/layout/IconLabelList"/>
    <dgm:cxn modelId="{88B55681-DEAF-4208-9EDA-95F1D3FB8B77}" type="presParOf" srcId="{390032C4-92D8-4C9C-A578-589DEAC0D9A4}" destId="{0A8F92C8-322E-437D-A753-D8FD9B20D992}" srcOrd="1" destOrd="0" presId="urn:microsoft.com/office/officeart/2018/2/layout/IconLabelList"/>
    <dgm:cxn modelId="{97188734-8E59-4C59-8952-9D166124A94C}" type="presParOf" srcId="{390032C4-92D8-4C9C-A578-589DEAC0D9A4}" destId="{63ABF187-67CB-449C-8A7D-4A78318CBC34}" srcOrd="2" destOrd="0" presId="urn:microsoft.com/office/officeart/2018/2/layout/IconLabelList"/>
    <dgm:cxn modelId="{4C5BD854-B953-418B-8F64-25FE21DDB6AD}" type="presParOf" srcId="{63ABF187-67CB-449C-8A7D-4A78318CBC34}" destId="{66F474BD-1648-46AB-856A-9B57B032424E}" srcOrd="0" destOrd="0" presId="urn:microsoft.com/office/officeart/2018/2/layout/IconLabelList"/>
    <dgm:cxn modelId="{440F5087-13E6-45D2-81B6-B52C6B824D33}" type="presParOf" srcId="{63ABF187-67CB-449C-8A7D-4A78318CBC34}" destId="{AB90B3FF-5034-40CB-B964-0E80F68290ED}" srcOrd="1" destOrd="0" presId="urn:microsoft.com/office/officeart/2018/2/layout/IconLabelList"/>
    <dgm:cxn modelId="{BBC45E3E-04B2-45A0-BF33-3AF6C9D4FF20}" type="presParOf" srcId="{63ABF187-67CB-449C-8A7D-4A78318CBC34}" destId="{8FBFF85C-FBD5-405D-AFD5-F0DEE59C2E48}" srcOrd="2" destOrd="0" presId="urn:microsoft.com/office/officeart/2018/2/layout/IconLabelList"/>
    <dgm:cxn modelId="{8C2D2B0B-F302-4C2E-94C2-61B5767376F8}" type="presParOf" srcId="{390032C4-92D8-4C9C-A578-589DEAC0D9A4}" destId="{5F953022-7FFC-4994-B6B8-A36B9FE524A5}" srcOrd="3" destOrd="0" presId="urn:microsoft.com/office/officeart/2018/2/layout/IconLabelList"/>
    <dgm:cxn modelId="{A4D0C456-05CC-4D47-93A3-D9857180CFCA}" type="presParOf" srcId="{390032C4-92D8-4C9C-A578-589DEAC0D9A4}" destId="{C6744CE9-CEB3-4EF8-BAB9-ED5C49DD9C24}" srcOrd="4" destOrd="0" presId="urn:microsoft.com/office/officeart/2018/2/layout/IconLabelList"/>
    <dgm:cxn modelId="{EC127608-5575-4D48-955F-52ED593C56CE}" type="presParOf" srcId="{C6744CE9-CEB3-4EF8-BAB9-ED5C49DD9C24}" destId="{D0B53A9C-E81F-4C83-85B1-5264D24FE74C}" srcOrd="0" destOrd="0" presId="urn:microsoft.com/office/officeart/2018/2/layout/IconLabelList"/>
    <dgm:cxn modelId="{E8252F3B-E8A4-4B38-A584-FBF3B29D426F}" type="presParOf" srcId="{C6744CE9-CEB3-4EF8-BAB9-ED5C49DD9C24}" destId="{61D70D58-644F-4619-82D4-48B338346041}" srcOrd="1" destOrd="0" presId="urn:microsoft.com/office/officeart/2018/2/layout/IconLabelList"/>
    <dgm:cxn modelId="{37F8CF17-D002-4F7D-8B91-6F87A002B2C9}" type="presParOf" srcId="{C6744CE9-CEB3-4EF8-BAB9-ED5C49DD9C24}" destId="{7D304A7D-662E-4DF8-BD2A-999C61B8CF6A}" srcOrd="2" destOrd="0" presId="urn:microsoft.com/office/officeart/2018/2/layout/IconLabelList"/>
    <dgm:cxn modelId="{C5282561-7D4B-4562-ACFC-5563D2E43921}" type="presParOf" srcId="{390032C4-92D8-4C9C-A578-589DEAC0D9A4}" destId="{D9D95326-C66C-44A9-BBE8-3ED4119AECEA}" srcOrd="5" destOrd="0" presId="urn:microsoft.com/office/officeart/2018/2/layout/IconLabelList"/>
    <dgm:cxn modelId="{03C56D29-B780-450F-AD89-0B6A9B2E854C}" type="presParOf" srcId="{390032C4-92D8-4C9C-A578-589DEAC0D9A4}" destId="{7A2A9604-F19B-4E1B-BC17-7BFE1BB91161}" srcOrd="6" destOrd="0" presId="urn:microsoft.com/office/officeart/2018/2/layout/IconLabelList"/>
    <dgm:cxn modelId="{66E7D540-7382-4AB0-8ECB-8E5EF0068AA8}" type="presParOf" srcId="{7A2A9604-F19B-4E1B-BC17-7BFE1BB91161}" destId="{4467A6DB-A043-4CEF-8023-FE296E4ADBB9}" srcOrd="0" destOrd="0" presId="urn:microsoft.com/office/officeart/2018/2/layout/IconLabelList"/>
    <dgm:cxn modelId="{93A4CDC4-E90B-4BA2-BCD3-E9FE8D4BBEC3}" type="presParOf" srcId="{7A2A9604-F19B-4E1B-BC17-7BFE1BB91161}" destId="{D29A8550-504B-4B99-A412-4085173EA7E8}" srcOrd="1" destOrd="0" presId="urn:microsoft.com/office/officeart/2018/2/layout/IconLabelList"/>
    <dgm:cxn modelId="{1105BA6C-0883-4D4A-9FC8-390F850D7DCC}" type="presParOf" srcId="{7A2A9604-F19B-4E1B-BC17-7BFE1BB91161}" destId="{3CAD8D3A-9F22-406D-9BD3-008DA3476E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E51F-80DC-4E91-86B6-1B14282F67D0}">
      <dsp:nvSpPr>
        <dsp:cNvPr id="0" name=""/>
        <dsp:cNvSpPr/>
      </dsp:nvSpPr>
      <dsp:spPr>
        <a:xfrm>
          <a:off x="759054" y="62671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7B86E-D7F9-4383-A37B-BD29A77020F3}">
      <dsp:nvSpPr>
        <dsp:cNvPr id="0" name=""/>
        <dsp:cNvSpPr/>
      </dsp:nvSpPr>
      <dsp:spPr>
        <a:xfrm>
          <a:off x="264054" y="1835181"/>
          <a:ext cx="1800000" cy="144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257042"/>
              </a:solidFill>
            </a:rPr>
            <a:t>Package Manager (Homebrew):</a:t>
          </a:r>
          <a:r>
            <a:rPr lang="en-US" sz="1100" kern="1200">
              <a:solidFill>
                <a:srgbClr val="257042"/>
              </a:solidFill>
            </a:rPr>
            <a:t> </a:t>
          </a:r>
          <a:r>
            <a:rPr lang="en-US" sz="1100" kern="1200">
              <a:solidFill>
                <a:srgbClr val="4F5F68"/>
              </a:solidFill>
            </a:rPr>
            <a:t>We leveraged Homebrew, a macOS package manager, to simplify the installation of essential tools for our project. This streamlined the process and ensured compatibility.</a:t>
          </a:r>
        </a:p>
      </dsp:txBody>
      <dsp:txXfrm>
        <a:off x="264054" y="1835181"/>
        <a:ext cx="1800000" cy="1447734"/>
      </dsp:txXfrm>
    </dsp:sp>
    <dsp:sp modelId="{66F474BD-1648-46AB-856A-9B57B032424E}">
      <dsp:nvSpPr>
        <dsp:cNvPr id="0" name=""/>
        <dsp:cNvSpPr/>
      </dsp:nvSpPr>
      <dsp:spPr>
        <a:xfrm>
          <a:off x="2874055" y="62671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FF85C-FBD5-405D-AFD5-F0DEE59C2E48}">
      <dsp:nvSpPr>
        <dsp:cNvPr id="0" name=""/>
        <dsp:cNvSpPr/>
      </dsp:nvSpPr>
      <dsp:spPr>
        <a:xfrm>
          <a:off x="2379055" y="1835181"/>
          <a:ext cx="1800000" cy="144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257042"/>
              </a:solidFill>
            </a:rPr>
            <a:t>Database (MongoDB):</a:t>
          </a:r>
          <a:r>
            <a:rPr lang="en-US" sz="1100" kern="1200">
              <a:solidFill>
                <a:srgbClr val="257042"/>
              </a:solidFill>
            </a:rPr>
            <a:t> </a:t>
          </a:r>
          <a:r>
            <a:rPr lang="en-US" sz="1100" kern="1200">
              <a:solidFill>
                <a:srgbClr val="4F5F68"/>
              </a:solidFill>
            </a:rPr>
            <a:t>Locally running MongoDB on our development system provided a flexible and scalable solution for storing user-generated fan fiction data. Its key-value structure made it ideal for handling this type of content.</a:t>
          </a:r>
        </a:p>
      </dsp:txBody>
      <dsp:txXfrm>
        <a:off x="2379055" y="1835181"/>
        <a:ext cx="1800000" cy="1447734"/>
      </dsp:txXfrm>
    </dsp:sp>
    <dsp:sp modelId="{D0B53A9C-E81F-4C83-85B1-5264D24FE74C}">
      <dsp:nvSpPr>
        <dsp:cNvPr id="0" name=""/>
        <dsp:cNvSpPr/>
      </dsp:nvSpPr>
      <dsp:spPr>
        <a:xfrm>
          <a:off x="4989055" y="62671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04A7D-662E-4DF8-BD2A-999C61B8CF6A}">
      <dsp:nvSpPr>
        <dsp:cNvPr id="0" name=""/>
        <dsp:cNvSpPr/>
      </dsp:nvSpPr>
      <dsp:spPr>
        <a:xfrm>
          <a:off x="4494055" y="1835181"/>
          <a:ext cx="1800000" cy="144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257042"/>
              </a:solidFill>
            </a:rPr>
            <a:t>Backend Framework (Flask):</a:t>
          </a:r>
          <a:r>
            <a:rPr lang="en-US" sz="1100" kern="1200">
              <a:solidFill>
                <a:srgbClr val="257042"/>
              </a:solidFill>
            </a:rPr>
            <a:t> </a:t>
          </a:r>
          <a:r>
            <a:rPr lang="en-US" sz="1100" kern="1200">
              <a:solidFill>
                <a:srgbClr val="4F5F68"/>
              </a:solidFill>
            </a:rPr>
            <a:t>To build the web application's core functionality, we chose Flask, a lightweight Python framework. Flask's focus on simplicity and minimal boilerplate code allowed us to develop the application efficiently.</a:t>
          </a:r>
        </a:p>
      </dsp:txBody>
      <dsp:txXfrm>
        <a:off x="4494055" y="1835181"/>
        <a:ext cx="1800000" cy="1447734"/>
      </dsp:txXfrm>
    </dsp:sp>
    <dsp:sp modelId="{4467A6DB-A043-4CEF-8023-FE296E4ADBB9}">
      <dsp:nvSpPr>
        <dsp:cNvPr id="0" name=""/>
        <dsp:cNvSpPr/>
      </dsp:nvSpPr>
      <dsp:spPr>
        <a:xfrm>
          <a:off x="7104055" y="62671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D8D3A-9F22-406D-9BD3-008DA3476E62}">
      <dsp:nvSpPr>
        <dsp:cNvPr id="0" name=""/>
        <dsp:cNvSpPr/>
      </dsp:nvSpPr>
      <dsp:spPr>
        <a:xfrm>
          <a:off x="6609055" y="1835181"/>
          <a:ext cx="1800000" cy="144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257042"/>
              </a:solidFill>
            </a:rPr>
            <a:t>Frontend Technologies (HTML, CSS, JavaScript):</a:t>
          </a:r>
          <a:r>
            <a:rPr lang="en-US" sz="1100" kern="1200">
              <a:solidFill>
                <a:srgbClr val="257042"/>
              </a:solidFill>
            </a:rPr>
            <a:t> </a:t>
          </a:r>
          <a:r>
            <a:rPr lang="en-US" sz="1100" kern="1200">
              <a:solidFill>
                <a:srgbClr val="4F5F68"/>
              </a:solidFill>
            </a:rPr>
            <a:t>The user interface and interactive features of the website were built using the fundamental web development technologies: HTML for structure, CSS for styling, and JavaScript for dynamic behavior.</a:t>
          </a:r>
        </a:p>
      </dsp:txBody>
      <dsp:txXfrm>
        <a:off x="6609055" y="1835181"/>
        <a:ext cx="1800000" cy="1447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3T13:15:08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24437 7059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a45eea59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a45eea59f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ea45eea59f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a45eea59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ea45eea59f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1ea45eea59f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a45eea59f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1ea45eea59f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1ea45eea59f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a45eea59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1ea45eea59f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ea45eea59f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a45eea59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ea45eea59f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ea45eea59f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a45eea59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1ea45eea59f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1ea45eea59f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a45eea59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1ea45eea59f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ea45eea59f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a45eea59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ea45eea59f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ea45eea59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a45eea59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1ea45eea59f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ea45eea59f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title"/>
          </p:nvPr>
        </p:nvSpPr>
        <p:spPr>
          <a:xfrm>
            <a:off x="623888" y="470006"/>
            <a:ext cx="7886700" cy="151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1"/>
          </p:nvPr>
        </p:nvSpPr>
        <p:spPr>
          <a:xfrm>
            <a:off x="623888" y="2002285"/>
            <a:ext cx="7886700" cy="56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body" idx="2"/>
          </p:nvPr>
        </p:nvSpPr>
        <p:spPr>
          <a:xfrm>
            <a:off x="623888" y="4409631"/>
            <a:ext cx="7886700" cy="29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CEAD1"/>
              </a:buClr>
              <a:buSzPts val="1400"/>
              <a:buNone/>
              <a:defRPr sz="1400" b="0">
                <a:solidFill>
                  <a:srgbClr val="ECEAD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-3">
  <p:cSld name="Two Content-3">
    <p:bg>
      <p:bgPr>
        <a:solidFill>
          <a:srgbClr val="ECEAD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000"/>
              <a:buFont typeface="Arial"/>
              <a:buNone/>
              <a:defRPr>
                <a:solidFill>
                  <a:srgbClr val="0067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2100"/>
              <a:buChar char="•"/>
              <a:defRPr>
                <a:solidFill>
                  <a:srgbClr val="46606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800"/>
              <a:buChar char="•"/>
              <a:defRPr>
                <a:solidFill>
                  <a:srgbClr val="466069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500"/>
              <a:buChar char="•"/>
              <a:defRPr>
                <a:solidFill>
                  <a:srgbClr val="466069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2100"/>
              <a:buChar char="•"/>
              <a:defRPr>
                <a:solidFill>
                  <a:srgbClr val="46606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800"/>
              <a:buChar char="•"/>
              <a:defRPr>
                <a:solidFill>
                  <a:srgbClr val="466069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500"/>
              <a:buChar char="•"/>
              <a:defRPr>
                <a:solidFill>
                  <a:srgbClr val="466069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3"/>
          <p:cNvSpPr/>
          <p:nvPr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000"/>
              <a:buFont typeface="Arial"/>
              <a:buNone/>
              <a:defRPr>
                <a:solidFill>
                  <a:srgbClr val="0067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1800"/>
              <a:buNone/>
              <a:defRPr sz="1800" b="1">
                <a:solidFill>
                  <a:srgbClr val="00674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2100"/>
              <a:buChar char="•"/>
              <a:defRPr>
                <a:solidFill>
                  <a:srgbClr val="46606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800"/>
              <a:buChar char="•"/>
              <a:defRPr>
                <a:solidFill>
                  <a:srgbClr val="466069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500"/>
              <a:buChar char="•"/>
              <a:defRPr>
                <a:solidFill>
                  <a:srgbClr val="466069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1800"/>
              <a:buNone/>
              <a:defRPr sz="1800" b="1">
                <a:solidFill>
                  <a:srgbClr val="00674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2100"/>
              <a:buChar char="•"/>
              <a:defRPr>
                <a:solidFill>
                  <a:srgbClr val="46606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800"/>
              <a:buChar char="•"/>
              <a:defRPr>
                <a:solidFill>
                  <a:srgbClr val="466069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500"/>
              <a:buChar char="•"/>
              <a:defRPr>
                <a:solidFill>
                  <a:srgbClr val="466069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24"/>
          <p:cNvSpPr/>
          <p:nvPr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-Gray">
  <p:cSld name="Section Header-Gray">
    <p:bg>
      <p:bgPr>
        <a:solidFill>
          <a:srgbClr val="7E96A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628650" y="201120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-Photo">
  <p:cSld name="Section Header-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/>
          <p:nvPr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628650" y="201120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-Photo-2">
  <p:cSld name="Section Header-Photo-2">
    <p:bg>
      <p:bgPr>
        <a:solidFill>
          <a:srgbClr val="006747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>
            <a:spLocks noGrp="1"/>
          </p:cNvSpPr>
          <p:nvPr>
            <p:ph type="title"/>
          </p:nvPr>
        </p:nvSpPr>
        <p:spPr>
          <a:xfrm>
            <a:off x="628650" y="2011203"/>
            <a:ext cx="3145064" cy="273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/>
          <p:nvPr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>
            <a:off x="4144709" y="740569"/>
            <a:ext cx="4371831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400"/>
              <a:buChar char="•"/>
              <a:defRPr sz="2400">
                <a:solidFill>
                  <a:srgbClr val="006747"/>
                </a:solidFill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2100"/>
              <a:buChar char="•"/>
              <a:defRPr sz="2100">
                <a:solidFill>
                  <a:srgbClr val="006747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Char char="•"/>
              <a:defRPr sz="1800">
                <a:solidFill>
                  <a:srgbClr val="006747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Char char="•"/>
              <a:defRPr sz="1500">
                <a:solidFill>
                  <a:srgbClr val="006747"/>
                </a:solidFill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Char char="•"/>
              <a:defRPr sz="1500">
                <a:solidFill>
                  <a:srgbClr val="006747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/>
          <p:nvPr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9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3099679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body" idx="1"/>
          </p:nvPr>
        </p:nvSpPr>
        <p:spPr>
          <a:xfrm>
            <a:off x="629841" y="2383604"/>
            <a:ext cx="4034626" cy="220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1800"/>
              <a:buNone/>
              <a:defRPr sz="1800">
                <a:solidFill>
                  <a:srgbClr val="46606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29"/>
          <p:cNvSpPr>
            <a:spLocks noGrp="1"/>
          </p:cNvSpPr>
          <p:nvPr>
            <p:ph type="pic" idx="2"/>
          </p:nvPr>
        </p:nvSpPr>
        <p:spPr>
          <a:xfrm>
            <a:off x="5033963" y="-33338"/>
            <a:ext cx="3606800" cy="3732213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9"/>
          <p:cNvSpPr txBox="1">
            <a:spLocks noGrp="1"/>
          </p:cNvSpPr>
          <p:nvPr>
            <p:ph type="body" idx="3"/>
          </p:nvPr>
        </p:nvSpPr>
        <p:spPr>
          <a:xfrm>
            <a:off x="5033963" y="3871644"/>
            <a:ext cx="3606800" cy="45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1200"/>
              <a:buNone/>
              <a:defRPr sz="1200">
                <a:solidFill>
                  <a:srgbClr val="46606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400"/>
              <a:buFont typeface="Arial"/>
              <a:buNone/>
              <a:defRPr sz="2400">
                <a:solidFill>
                  <a:srgbClr val="0067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3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1200"/>
              <a:buNone/>
              <a:defRPr sz="1200">
                <a:solidFill>
                  <a:srgbClr val="46606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30"/>
          <p:cNvSpPr/>
          <p:nvPr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-logo">
  <p:cSld name="Chart-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title"/>
          </p:nvPr>
        </p:nvSpPr>
        <p:spPr>
          <a:xfrm>
            <a:off x="5566172" y="740569"/>
            <a:ext cx="2949178" cy="80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400"/>
              <a:buFont typeface="Arial"/>
              <a:buNone/>
              <a:defRPr sz="2400">
                <a:solidFill>
                  <a:srgbClr val="0067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1"/>
          </p:nvPr>
        </p:nvSpPr>
        <p:spPr>
          <a:xfrm>
            <a:off x="5566172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1200"/>
              <a:buNone/>
              <a:defRPr sz="1200">
                <a:solidFill>
                  <a:srgbClr val="46606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31"/>
          <p:cNvSpPr>
            <a:spLocks noGrp="1"/>
          </p:cNvSpPr>
          <p:nvPr>
            <p:ph type="chart" idx="2"/>
          </p:nvPr>
        </p:nvSpPr>
        <p:spPr>
          <a:xfrm>
            <a:off x="660663" y="740569"/>
            <a:ext cx="4627562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d Slide">
  <p:cSld name="1_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-Green" type="titleOnly">
  <p:cSld name="TITLE_ONLY">
    <p:bg>
      <p:bgPr>
        <a:solidFill>
          <a:srgbClr val="006747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>
            <a:spLocks noGrp="1"/>
          </p:cNvSpPr>
          <p:nvPr>
            <p:ph type="title"/>
          </p:nvPr>
        </p:nvSpPr>
        <p:spPr>
          <a:xfrm>
            <a:off x="628650" y="201120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3"/>
          <p:cNvSpPr txBox="1">
            <a:spLocks noGrp="1"/>
          </p:cNvSpPr>
          <p:nvPr>
            <p:ph type="body" idx="1"/>
          </p:nvPr>
        </p:nvSpPr>
        <p:spPr>
          <a:xfrm>
            <a:off x="463639" y="1245947"/>
            <a:ext cx="8223161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8102E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35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sldNum" idx="12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33"/>
          <p:cNvSpPr/>
          <p:nvPr/>
        </p:nvSpPr>
        <p:spPr>
          <a:xfrm>
            <a:off x="5715001" y="4667066"/>
            <a:ext cx="23968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Ivy College of Business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34"/>
          <p:cNvSpPr txBox="1">
            <a:spLocks noGrp="1"/>
          </p:cNvSpPr>
          <p:nvPr>
            <p:ph type="sldNum" idx="12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34"/>
          <p:cNvSpPr txBox="1">
            <a:spLocks noGrp="1"/>
          </p:cNvSpPr>
          <p:nvPr>
            <p:ph type="body" idx="2"/>
          </p:nvPr>
        </p:nvSpPr>
        <p:spPr>
          <a:xfrm>
            <a:off x="6324600" y="4743450"/>
            <a:ext cx="24384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body" idx="1"/>
          </p:nvPr>
        </p:nvSpPr>
        <p:spPr>
          <a:xfrm>
            <a:off x="463639" y="1245947"/>
            <a:ext cx="8223161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8102E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35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sldNum" idx="12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35"/>
          <p:cNvSpPr/>
          <p:nvPr/>
        </p:nvSpPr>
        <p:spPr>
          <a:xfrm>
            <a:off x="5715001" y="4667066"/>
            <a:ext cx="23968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Ivy College of Business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6"/>
          <p:cNvSpPr txBox="1">
            <a:spLocks noGrp="1"/>
          </p:cNvSpPr>
          <p:nvPr>
            <p:ph type="body" idx="1"/>
          </p:nvPr>
        </p:nvSpPr>
        <p:spPr>
          <a:xfrm>
            <a:off x="838200" y="800100"/>
            <a:ext cx="3733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body" idx="2"/>
          </p:nvPr>
        </p:nvSpPr>
        <p:spPr>
          <a:xfrm>
            <a:off x="4724400" y="800100"/>
            <a:ext cx="3733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36"/>
          <p:cNvSpPr txBox="1">
            <a:spLocks noGrp="1"/>
          </p:cNvSpPr>
          <p:nvPr>
            <p:ph type="sldNum" idx="12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body" idx="3"/>
          </p:nvPr>
        </p:nvSpPr>
        <p:spPr>
          <a:xfrm>
            <a:off x="6324600" y="4743450"/>
            <a:ext cx="24384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body" idx="1"/>
          </p:nvPr>
        </p:nvSpPr>
        <p:spPr>
          <a:xfrm>
            <a:off x="838200" y="800100"/>
            <a:ext cx="3733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body" idx="2"/>
          </p:nvPr>
        </p:nvSpPr>
        <p:spPr>
          <a:xfrm>
            <a:off x="4724400" y="800100"/>
            <a:ext cx="3733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3" name="Google Shape;123;p37"/>
          <p:cNvSpPr txBox="1">
            <a:spLocks noGrp="1"/>
          </p:cNvSpPr>
          <p:nvPr>
            <p:ph type="sldNum" idx="12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body" idx="3"/>
          </p:nvPr>
        </p:nvSpPr>
        <p:spPr>
          <a:xfrm>
            <a:off x="6324600" y="4743450"/>
            <a:ext cx="24384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8"/>
          <p:cNvSpPr txBox="1">
            <a:spLocks noGrp="1"/>
          </p:cNvSpPr>
          <p:nvPr>
            <p:ph type="body" idx="1"/>
          </p:nvPr>
        </p:nvSpPr>
        <p:spPr>
          <a:xfrm>
            <a:off x="838200" y="800100"/>
            <a:ext cx="3733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body" idx="2"/>
          </p:nvPr>
        </p:nvSpPr>
        <p:spPr>
          <a:xfrm>
            <a:off x="4724400" y="800100"/>
            <a:ext cx="3733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sldNum" idx="12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body" idx="3"/>
          </p:nvPr>
        </p:nvSpPr>
        <p:spPr>
          <a:xfrm>
            <a:off x="6324600" y="4743450"/>
            <a:ext cx="24384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9"/>
          <p:cNvSpPr txBox="1">
            <a:spLocks noGrp="1"/>
          </p:cNvSpPr>
          <p:nvPr>
            <p:ph type="body" idx="1"/>
          </p:nvPr>
        </p:nvSpPr>
        <p:spPr>
          <a:xfrm>
            <a:off x="838200" y="800100"/>
            <a:ext cx="3733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4" name="Google Shape;134;p39"/>
          <p:cNvSpPr txBox="1">
            <a:spLocks noGrp="1"/>
          </p:cNvSpPr>
          <p:nvPr>
            <p:ph type="body" idx="2"/>
          </p:nvPr>
        </p:nvSpPr>
        <p:spPr>
          <a:xfrm>
            <a:off x="4724400" y="800100"/>
            <a:ext cx="3733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5" name="Google Shape;135;p39"/>
          <p:cNvSpPr txBox="1">
            <a:spLocks noGrp="1"/>
          </p:cNvSpPr>
          <p:nvPr>
            <p:ph type="sldNum" idx="12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39"/>
          <p:cNvSpPr txBox="1">
            <a:spLocks noGrp="1"/>
          </p:cNvSpPr>
          <p:nvPr>
            <p:ph type="body" idx="3"/>
          </p:nvPr>
        </p:nvSpPr>
        <p:spPr>
          <a:xfrm>
            <a:off x="6324600" y="4743450"/>
            <a:ext cx="24384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8102E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35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0"/>
          <p:cNvSpPr txBox="1">
            <a:spLocks noGrp="1"/>
          </p:cNvSpPr>
          <p:nvPr>
            <p:ph type="sldNum" idx="12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40"/>
          <p:cNvSpPr txBox="1">
            <a:spLocks noGrp="1"/>
          </p:cNvSpPr>
          <p:nvPr>
            <p:ph type="body" idx="2"/>
          </p:nvPr>
        </p:nvSpPr>
        <p:spPr>
          <a:xfrm>
            <a:off x="6324600" y="4743450"/>
            <a:ext cx="24384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1"/>
          <p:cNvSpPr txBox="1">
            <a:spLocks noGrp="1"/>
          </p:cNvSpPr>
          <p:nvPr>
            <p:ph type="body" idx="1"/>
          </p:nvPr>
        </p:nvSpPr>
        <p:spPr>
          <a:xfrm>
            <a:off x="463639" y="1245947"/>
            <a:ext cx="8223161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8102E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8102E"/>
              </a:buClr>
              <a:buSzPts val="135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1"/>
          <p:cNvSpPr txBox="1">
            <a:spLocks noGrp="1"/>
          </p:cNvSpPr>
          <p:nvPr>
            <p:ph type="sldNum" idx="12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ACA3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41"/>
          <p:cNvSpPr/>
          <p:nvPr/>
        </p:nvSpPr>
        <p:spPr>
          <a:xfrm>
            <a:off x="5715001" y="4667066"/>
            <a:ext cx="23968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Ivy College of Business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-Logo-2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000"/>
              <a:buFont typeface="Arial"/>
              <a:buNone/>
              <a:defRPr>
                <a:solidFill>
                  <a:srgbClr val="0067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2100"/>
              <a:buChar char="•"/>
              <a:defRPr>
                <a:solidFill>
                  <a:srgbClr val="46606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800"/>
              <a:buChar char="•"/>
              <a:defRPr>
                <a:solidFill>
                  <a:srgbClr val="466069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500"/>
              <a:buChar char="•"/>
              <a:defRPr>
                <a:solidFill>
                  <a:srgbClr val="466069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2">
  <p:cSld name="Title Slide-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623888" y="467360"/>
            <a:ext cx="7886700" cy="108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body" idx="1"/>
          </p:nvPr>
        </p:nvSpPr>
        <p:spPr>
          <a:xfrm>
            <a:off x="623888" y="1575565"/>
            <a:ext cx="7886700" cy="56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2"/>
          </p:nvPr>
        </p:nvSpPr>
        <p:spPr>
          <a:xfrm>
            <a:off x="623888" y="2296351"/>
            <a:ext cx="7886700" cy="29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CEAD1"/>
              </a:buClr>
              <a:buSzPts val="1400"/>
              <a:buNone/>
              <a:defRPr sz="1400" b="0">
                <a:solidFill>
                  <a:srgbClr val="ECEAD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-Logo-1">
  <p:cSld name="Title and Content-Logo-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628650" y="575352"/>
            <a:ext cx="7886700" cy="69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000"/>
              <a:buFont typeface="Arial"/>
              <a:buNone/>
              <a:defRPr>
                <a:solidFill>
                  <a:srgbClr val="0067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2100"/>
              <a:buChar char="•"/>
              <a:defRPr>
                <a:solidFill>
                  <a:srgbClr val="46606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800"/>
              <a:buChar char="•"/>
              <a:defRPr>
                <a:solidFill>
                  <a:srgbClr val="466069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500"/>
              <a:buChar char="•"/>
              <a:defRPr>
                <a:solidFill>
                  <a:srgbClr val="466069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000"/>
              <a:buFont typeface="Arial"/>
              <a:buNone/>
              <a:defRPr>
                <a:solidFill>
                  <a:srgbClr val="0067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2100"/>
              <a:buChar char="•"/>
              <a:defRPr>
                <a:solidFill>
                  <a:srgbClr val="46606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800"/>
              <a:buChar char="•"/>
              <a:defRPr>
                <a:solidFill>
                  <a:srgbClr val="466069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500"/>
              <a:buChar char="•"/>
              <a:defRPr>
                <a:solidFill>
                  <a:srgbClr val="466069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/>
          <p:nvPr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000"/>
              <a:buFont typeface="Arial"/>
              <a:buNone/>
              <a:defRPr>
                <a:solidFill>
                  <a:srgbClr val="0067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2100"/>
              <a:buChar char="•"/>
              <a:defRPr>
                <a:solidFill>
                  <a:srgbClr val="46606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800"/>
              <a:buChar char="•"/>
              <a:defRPr>
                <a:solidFill>
                  <a:srgbClr val="466069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500"/>
              <a:buChar char="•"/>
              <a:defRPr>
                <a:solidFill>
                  <a:srgbClr val="466069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2100"/>
              <a:buChar char="•"/>
              <a:defRPr>
                <a:solidFill>
                  <a:srgbClr val="46606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800"/>
              <a:buChar char="•"/>
              <a:defRPr>
                <a:solidFill>
                  <a:srgbClr val="466069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500"/>
              <a:buChar char="•"/>
              <a:defRPr>
                <a:solidFill>
                  <a:srgbClr val="466069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21"/>
          <p:cNvSpPr/>
          <p:nvPr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-2">
  <p:cSld name="Two Content-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000"/>
              <a:buFont typeface="Arial"/>
              <a:buNone/>
              <a:defRPr>
                <a:solidFill>
                  <a:srgbClr val="0067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/>
          <p:nvPr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66069"/>
              </a:buClr>
              <a:buSzPts val="2100"/>
              <a:buChar char="•"/>
              <a:defRPr>
                <a:solidFill>
                  <a:srgbClr val="46606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800"/>
              <a:buChar char="•"/>
              <a:defRPr>
                <a:solidFill>
                  <a:srgbClr val="466069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500"/>
              <a:buChar char="•"/>
              <a:defRPr>
                <a:solidFill>
                  <a:srgbClr val="466069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66069"/>
              </a:buClr>
              <a:buSzPts val="1350"/>
              <a:buChar char="•"/>
              <a:defRPr>
                <a:solidFill>
                  <a:srgbClr val="46606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>
            <a:spLocks noGrp="1"/>
          </p:cNvSpPr>
          <p:nvPr>
            <p:ph type="pic" idx="2"/>
          </p:nvPr>
        </p:nvSpPr>
        <p:spPr>
          <a:xfrm>
            <a:off x="628650" y="1369219"/>
            <a:ext cx="3874984" cy="32635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manual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chiveofourown.org/" TargetMode="External"/><Relationship Id="rId5" Type="http://schemas.openxmlformats.org/officeDocument/2006/relationships/hyperlink" Target="https://brew.sh/" TargetMode="External"/><Relationship Id="rId4" Type="http://schemas.openxmlformats.org/officeDocument/2006/relationships/hyperlink" Target="https://www.mongodb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A2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bull sitting at a desk with Baylor University in the background&#10;&#10;Description automatically generated">
            <a:extLst>
              <a:ext uri="{FF2B5EF4-FFF2-40B4-BE49-F238E27FC236}">
                <a16:creationId xmlns:a16="http://schemas.microsoft.com/office/drawing/2014/main" id="{C31E919E-BF51-EEF5-B0A6-30A18DADD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0" t="10067" r="-129" b="-216"/>
          <a:stretch/>
        </p:blipFill>
        <p:spPr>
          <a:xfrm>
            <a:off x="5118308" y="1224206"/>
            <a:ext cx="3872093" cy="3916045"/>
          </a:xfrm>
          <a:prstGeom prst="rect">
            <a:avLst/>
          </a:prstGeom>
        </p:spPr>
      </p:pic>
      <p:sp>
        <p:nvSpPr>
          <p:cNvPr id="152" name="Google Shape;152;p1"/>
          <p:cNvSpPr txBox="1">
            <a:spLocks noGrp="1"/>
          </p:cNvSpPr>
          <p:nvPr>
            <p:ph type="title"/>
          </p:nvPr>
        </p:nvSpPr>
        <p:spPr>
          <a:xfrm>
            <a:off x="421665" y="360483"/>
            <a:ext cx="5635337" cy="42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2400" dirty="0"/>
              <a:t>                        </a:t>
            </a:r>
            <a:r>
              <a:rPr lang="en-US" sz="2400"/>
              <a:t>ISM 6218</a:t>
            </a:r>
            <a:endParaRPr lang="en-US" sz="2400" dirty="0"/>
          </a:p>
        </p:txBody>
      </p:sp>
      <p:sp>
        <p:nvSpPr>
          <p:cNvPr id="154" name="Google Shape;154;p1"/>
          <p:cNvSpPr txBox="1">
            <a:spLocks noGrp="1"/>
          </p:cNvSpPr>
          <p:nvPr>
            <p:ph type="body" idx="2"/>
          </p:nvPr>
        </p:nvSpPr>
        <p:spPr>
          <a:xfrm>
            <a:off x="421665" y="3785376"/>
            <a:ext cx="7886700" cy="56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AD1"/>
              </a:buClr>
              <a:buSzPts val="1100"/>
              <a:buNone/>
            </a:pPr>
            <a:r>
              <a:rPr lang="en-US" sz="1600" dirty="0">
                <a:solidFill>
                  <a:schemeClr val="bg1"/>
                </a:solidFill>
              </a:rPr>
              <a:t>FNU Ashima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en-US" sz="1600" dirty="0">
                <a:solidFill>
                  <a:schemeClr val="bg1"/>
                </a:solidFill>
              </a:rPr>
              <a:t>Nandini Malviya 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AD1"/>
              </a:buClr>
              <a:buSzPts val="1100"/>
              <a:buNone/>
            </a:pPr>
            <a:r>
              <a:rPr lang="en-US" sz="1600" dirty="0">
                <a:solidFill>
                  <a:schemeClr val="bg1"/>
                </a:solidFill>
              </a:rPr>
              <a:t>Sai Sruthi </a:t>
            </a:r>
            <a:r>
              <a:rPr lang="en-US" sz="1600" err="1">
                <a:solidFill>
                  <a:schemeClr val="bg1"/>
                </a:solidFill>
              </a:rPr>
              <a:t>Subraveti</a:t>
            </a:r>
            <a:endParaRPr lang="en-US" sz="16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AD1"/>
              </a:buClr>
              <a:buSzPts val="1100"/>
              <a:buNone/>
            </a:pPr>
            <a:r>
              <a:rPr lang="en-US" sz="1600" dirty="0">
                <a:solidFill>
                  <a:schemeClr val="bg1"/>
                </a:solidFill>
              </a:rPr>
              <a:t>Shanmukha Sree Sai Teja </a:t>
            </a:r>
            <a:r>
              <a:rPr lang="en-US" sz="1600" err="1">
                <a:solidFill>
                  <a:schemeClr val="bg1"/>
                </a:solidFill>
              </a:rPr>
              <a:t>Damineni</a:t>
            </a:r>
            <a:endParaRPr lang="en-US" sz="16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AD1"/>
              </a:buClr>
              <a:buSzPts val="1100"/>
              <a:buNone/>
            </a:pPr>
            <a:r>
              <a:rPr lang="en-US" sz="1600" err="1">
                <a:solidFill>
                  <a:schemeClr val="bg1"/>
                </a:solidFill>
              </a:rPr>
              <a:t>Shrimanth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Kavuluru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AD1CA-A874-7C5D-443D-167F18BB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627" y="2151371"/>
            <a:ext cx="4938092" cy="56257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000" b="0" dirty="0"/>
              <a:t>    </a:t>
            </a:r>
            <a:r>
              <a:rPr lang="en-US" sz="3000" b="0" dirty="0">
                <a:highlight>
                  <a:srgbClr val="000000"/>
                </a:highlight>
              </a:rPr>
              <a:t>The Bulls Fiction Factory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86FA6-26B9-8964-D104-31929AF9A64A}"/>
              </a:ext>
            </a:extLst>
          </p:cNvPr>
          <p:cNvSpPr txBox="1"/>
          <p:nvPr/>
        </p:nvSpPr>
        <p:spPr>
          <a:xfrm>
            <a:off x="173935" y="780637"/>
            <a:ext cx="85493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Advanced Data Base Management Systems</a:t>
            </a:r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311DA7-2B4B-F48E-26E7-FDA748A0D9F5}"/>
                  </a:ext>
                </a:extLst>
              </p14:cNvPr>
              <p14:cNvContentPartPr/>
              <p14:nvPr/>
            </p14:nvContentPartPr>
            <p14:xfrm>
              <a:off x="7781511" y="2296353"/>
              <a:ext cx="10353" cy="1035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311DA7-2B4B-F48E-26E7-FDA748A0D9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8561" y="-809547"/>
                <a:ext cx="3105900" cy="621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D0B4E-B0E3-6A21-69E0-693A053D9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901" y="683406"/>
            <a:ext cx="8418662" cy="3469619"/>
          </a:xfrm>
        </p:spPr>
        <p:txBody>
          <a:bodyPr>
            <a:noAutofit/>
          </a:bodyPr>
          <a:lstStyle/>
          <a:p>
            <a:pPr marL="95250" indent="0">
              <a:buNone/>
            </a:pPr>
            <a:r>
              <a:rPr lang="en-US" sz="1600" b="1" dirty="0">
                <a:solidFill>
                  <a:srgbClr val="257042"/>
                </a:solidFill>
              </a:rPr>
              <a:t>1. User Submission:</a:t>
            </a:r>
          </a:p>
          <a:p>
            <a:r>
              <a:rPr lang="en-US" sz="1600" dirty="0">
                <a:solidFill>
                  <a:srgbClr val="4F5F68"/>
                </a:solidFill>
              </a:rPr>
              <a:t>Users access a web form where they can enter a username (anonymous or registered) and write a fan fiction story for a movie of their choice.</a:t>
            </a:r>
          </a:p>
          <a:p>
            <a:r>
              <a:rPr lang="en-US" sz="1600" dirty="0">
                <a:solidFill>
                  <a:srgbClr val="4F5F68"/>
                </a:solidFill>
              </a:rPr>
              <a:t>The form data is sent to the server where Flask handles the POST request.</a:t>
            </a:r>
          </a:p>
          <a:p>
            <a:endParaRPr lang="en-US" sz="1400" dirty="0">
              <a:solidFill>
                <a:srgbClr val="1F1F1F"/>
              </a:solidFill>
            </a:endParaRPr>
          </a:p>
          <a:p>
            <a:pPr marL="95250" indent="0">
              <a:buNone/>
            </a:pPr>
            <a:r>
              <a:rPr lang="en-US" sz="1600" b="1" dirty="0">
                <a:solidFill>
                  <a:srgbClr val="257042"/>
                </a:solidFill>
              </a:rPr>
              <a:t>2. Data Handling:</a:t>
            </a:r>
          </a:p>
          <a:p>
            <a:r>
              <a:rPr lang="en-US" sz="1600" dirty="0">
                <a:solidFill>
                  <a:srgbClr val="4F5F68"/>
                </a:solidFill>
              </a:rPr>
              <a:t>Flask routes the incoming data. New entries for the user, movie, and story are created.</a:t>
            </a:r>
          </a:p>
          <a:p>
            <a:r>
              <a:rPr lang="en-US" sz="1600" dirty="0">
                <a:solidFill>
                  <a:srgbClr val="4F5F68"/>
                </a:solidFill>
              </a:rPr>
              <a:t>These entries are then inserted into MongoDB collections: `user`, `movie`, and `story`</a:t>
            </a:r>
            <a:r>
              <a:rPr lang="en-US" sz="1400" dirty="0">
                <a:solidFill>
                  <a:srgbClr val="4F5F68"/>
                </a:solidFill>
              </a:rPr>
              <a:t>.</a:t>
            </a:r>
          </a:p>
          <a:p>
            <a:endParaRPr lang="en-US" sz="1400" dirty="0">
              <a:solidFill>
                <a:srgbClr val="1F1F1F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1F1F1F"/>
                </a:solidFill>
              </a:rPr>
              <a:t> </a:t>
            </a:r>
            <a:r>
              <a:rPr lang="en-US" sz="1600" b="1" dirty="0">
                <a:solidFill>
                  <a:srgbClr val="257042"/>
                </a:solidFill>
              </a:rPr>
              <a:t>3. Display Stories:</a:t>
            </a:r>
          </a:p>
          <a:p>
            <a:r>
              <a:rPr lang="en-US" sz="1600" dirty="0">
                <a:solidFill>
                  <a:srgbClr val="4F5F68"/>
                </a:solidFill>
              </a:rPr>
              <a:t>After submission, or upon visiting the site, all stories are fetched from `story` collection in MongoDB and displayed on the webpage in descending order by creation time.</a:t>
            </a:r>
          </a:p>
          <a:p>
            <a:pPr marL="95250" indent="0">
              <a:buNone/>
            </a:pPr>
            <a:endParaRPr lang="en-US" sz="1400" dirty="0">
              <a:solidFill>
                <a:srgbClr val="1F1F1F"/>
              </a:solidFill>
            </a:endParaRP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AD645-0CE4-255C-2A6D-4CE68DB5F267}"/>
              </a:ext>
            </a:extLst>
          </p:cNvPr>
          <p:cNvSpPr txBox="1"/>
          <p:nvPr/>
        </p:nvSpPr>
        <p:spPr>
          <a:xfrm>
            <a:off x="497800" y="19656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solidFill>
                  <a:srgbClr val="257042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9265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C74DF-F11A-5D6A-0911-21B3EF877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350489"/>
            <a:ext cx="7886700" cy="4443979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indent="0">
              <a:buNone/>
            </a:pPr>
            <a:r>
              <a:rPr lang="en-US" sz="1600" b="1" dirty="0">
                <a:solidFill>
                  <a:srgbClr val="257042"/>
                </a:solidFill>
              </a:rPr>
              <a:t>4. Search :</a:t>
            </a:r>
            <a:endParaRPr lang="en-US" sz="1600" dirty="0">
              <a:solidFill>
                <a:srgbClr val="257042"/>
              </a:solidFill>
            </a:endParaRPr>
          </a:p>
          <a:p>
            <a:r>
              <a:rPr lang="en-US" sz="1600" dirty="0"/>
              <a:t>Users can search for stories based on movie names through a search interface.</a:t>
            </a:r>
          </a:p>
          <a:p>
            <a:r>
              <a:rPr lang="en-US" sz="1600" dirty="0"/>
              <a:t>Flask handles the search and queries MongoDB, returning all stories that match the search criteria.</a:t>
            </a:r>
          </a:p>
          <a:p>
            <a:endParaRPr lang="en-US" sz="1600" dirty="0"/>
          </a:p>
          <a:p>
            <a:pPr marL="95250" indent="0">
              <a:buNone/>
            </a:pPr>
            <a:r>
              <a:rPr lang="en-US" sz="1600" b="1" dirty="0">
                <a:solidFill>
                  <a:srgbClr val="257042"/>
                </a:solidFill>
              </a:rPr>
              <a:t>5. View :</a:t>
            </a:r>
          </a:p>
          <a:p>
            <a:r>
              <a:rPr lang="en-US" sz="1600" dirty="0"/>
              <a:t>There's a functionality to display all stories, where Flask retrieves all entries from the `story` collection.</a:t>
            </a:r>
          </a:p>
          <a:p>
            <a:pPr marL="95250" indent="0">
              <a:buNone/>
            </a:pPr>
            <a:endParaRPr lang="en-US" sz="1600" dirty="0"/>
          </a:p>
          <a:p>
            <a:pPr marL="95250" indent="0">
              <a:buNone/>
            </a:pPr>
            <a:r>
              <a:rPr lang="en-US" sz="1600" b="1" dirty="0">
                <a:solidFill>
                  <a:srgbClr val="257042"/>
                </a:solidFill>
              </a:rPr>
              <a:t>6. Delete Entries:</a:t>
            </a:r>
          </a:p>
          <a:p>
            <a:r>
              <a:rPr lang="en-US" sz="1600" dirty="0"/>
              <a:t>Admins have the right to delete entries based on a combination of movie and user.</a:t>
            </a:r>
          </a:p>
          <a:p>
            <a:r>
              <a:rPr lang="en-US" sz="1600" dirty="0"/>
              <a:t>This deletion only affects the `story` collection, leaving `user` and `movie` data intact.</a:t>
            </a:r>
          </a:p>
          <a:p>
            <a:pPr marL="95250" indent="0">
              <a:buNone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5058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story&#10;&#10;Description automatically generated">
            <a:extLst>
              <a:ext uri="{FF2B5EF4-FFF2-40B4-BE49-F238E27FC236}">
                <a16:creationId xmlns:a16="http://schemas.microsoft.com/office/drawing/2014/main" id="{1D872C7E-8838-B427-CB35-8C92275C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16" y="337289"/>
            <a:ext cx="8162746" cy="42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title"/>
          </p:nvPr>
        </p:nvSpPr>
        <p:spPr>
          <a:xfrm>
            <a:off x="628650" y="201120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/>
              <a:t>Why MongoDB..??🤔</a:t>
            </a:r>
            <a:endParaRPr sz="3600" dirty="0"/>
          </a:p>
        </p:txBody>
      </p:sp>
      <p:sp>
        <p:nvSpPr>
          <p:cNvPr id="225" name="Google Shape;225;p10"/>
          <p:cNvSpPr txBox="1">
            <a:spLocks noGrp="1"/>
          </p:cNvSpPr>
          <p:nvPr>
            <p:ph type="sldNum" idx="4294967295"/>
          </p:nvPr>
        </p:nvSpPr>
        <p:spPr>
          <a:xfrm>
            <a:off x="7010400" y="428625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>
            <a:spLocks noGrp="1"/>
          </p:cNvSpPr>
          <p:nvPr>
            <p:ph type="body" idx="1"/>
          </p:nvPr>
        </p:nvSpPr>
        <p:spPr>
          <a:xfrm>
            <a:off x="252013" y="211921"/>
            <a:ext cx="8367300" cy="4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"/>
              <a:buChar char="•"/>
            </a:pPr>
            <a:r>
              <a:rPr lang="en-US" sz="1900" b="1" dirty="0">
                <a:solidFill>
                  <a:srgbClr val="257042"/>
                </a:solidFill>
              </a:rPr>
              <a:t>Document Storage:</a:t>
            </a:r>
            <a:r>
              <a:rPr lang="en-US" sz="1900" dirty="0"/>
              <a:t> Stories stored in flexible JSON-like documents, allowing easy adaptation to different story structures.</a:t>
            </a:r>
            <a:endParaRPr lang="en-US" dirty="0"/>
          </a:p>
          <a:p>
            <a:pPr>
              <a:buFont typeface=""/>
              <a:buChar char="•"/>
            </a:pPr>
            <a:r>
              <a:rPr lang="en-US" sz="1900" b="1" dirty="0">
                <a:solidFill>
                  <a:srgbClr val="257042"/>
                </a:solidFill>
              </a:rPr>
              <a:t>Scalability:</a:t>
            </a:r>
            <a:r>
              <a:rPr lang="en-US" sz="1900" dirty="0">
                <a:solidFill>
                  <a:srgbClr val="257042"/>
                </a:solidFill>
              </a:rPr>
              <a:t> </a:t>
            </a:r>
            <a:r>
              <a:rPr lang="en-US" sz="1900" dirty="0"/>
              <a:t>Considering future scope of the platform, the database can grow horizontally by adding more servers to handle increasing traffic and data volume.</a:t>
            </a:r>
            <a:endParaRPr lang="en-US" dirty="0"/>
          </a:p>
          <a:p>
            <a:pPr>
              <a:buFont typeface=""/>
              <a:buChar char="•"/>
            </a:pPr>
            <a:r>
              <a:rPr lang="en-US" sz="1900" b="1" dirty="0">
                <a:solidFill>
                  <a:srgbClr val="257042"/>
                </a:solidFill>
              </a:rPr>
              <a:t>Fast Performance:</a:t>
            </a:r>
            <a:r>
              <a:rPr lang="en-US" sz="1900" dirty="0">
                <a:solidFill>
                  <a:srgbClr val="003A21"/>
                </a:solidFill>
              </a:rPr>
              <a:t> </a:t>
            </a:r>
            <a:r>
              <a:rPr lang="en-US" sz="1900" dirty="0"/>
              <a:t>Reads and writes are optimized for speed, with features like in-memory caching and automatic indexing for efficient queries.</a:t>
            </a:r>
          </a:p>
          <a:p>
            <a:pPr>
              <a:buFont typeface=""/>
              <a:buChar char="•"/>
            </a:pPr>
            <a:r>
              <a:rPr lang="en-US" sz="1900" b="1" dirty="0">
                <a:solidFill>
                  <a:srgbClr val="257042"/>
                </a:solidFill>
              </a:rPr>
              <a:t>Rich Querying:</a:t>
            </a:r>
            <a:r>
              <a:rPr lang="en-US" sz="1900" dirty="0">
                <a:solidFill>
                  <a:srgbClr val="003A21"/>
                </a:solidFill>
              </a:rPr>
              <a:t> </a:t>
            </a:r>
            <a:r>
              <a:rPr lang="en-US" sz="1900" dirty="0"/>
              <a:t> With CRUD(</a:t>
            </a:r>
            <a:r>
              <a:rPr lang="en-US" sz="1900" dirty="0" err="1"/>
              <a:t>create,read,update,delete</a:t>
            </a:r>
            <a:r>
              <a:rPr lang="en-US" sz="1900" dirty="0"/>
              <a:t>) operations and features like aggregation and full-text search ,the database allows for complex searches and data manipulation.</a:t>
            </a:r>
          </a:p>
          <a:p>
            <a:pPr>
              <a:buFont typeface=""/>
              <a:buChar char="•"/>
            </a:pPr>
            <a:r>
              <a:rPr lang="en-US" sz="1900" b="1" dirty="0">
                <a:solidFill>
                  <a:srgbClr val="257042"/>
                </a:solidFill>
              </a:rPr>
              <a:t>Flexible Data Structure:</a:t>
            </a:r>
            <a:r>
              <a:rPr lang="en-US" sz="1900" dirty="0"/>
              <a:t> Nested objects and arrays within documents enable storing complex story elements effortlessly.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a45eea59f_0_52"/>
          <p:cNvSpPr txBox="1">
            <a:spLocks noGrp="1"/>
          </p:cNvSpPr>
          <p:nvPr>
            <p:ph type="title"/>
          </p:nvPr>
        </p:nvSpPr>
        <p:spPr>
          <a:xfrm>
            <a:off x="628650" y="201120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dirty="0"/>
              <a:t>Results </a:t>
            </a:r>
            <a:endParaRPr sz="3600" dirty="0"/>
          </a:p>
        </p:txBody>
      </p:sp>
      <p:sp>
        <p:nvSpPr>
          <p:cNvPr id="238" name="Google Shape;238;g1ea45eea59f_0_52"/>
          <p:cNvSpPr txBox="1">
            <a:spLocks noGrp="1"/>
          </p:cNvSpPr>
          <p:nvPr>
            <p:ph type="sldNum" idx="4294967295"/>
          </p:nvPr>
        </p:nvSpPr>
        <p:spPr>
          <a:xfrm>
            <a:off x="7010400" y="428625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B9318DD-F2FE-E1C7-D699-8DD97634E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" t="794" r="34456" b="42857"/>
          <a:stretch/>
        </p:blipFill>
        <p:spPr>
          <a:xfrm>
            <a:off x="125232" y="367070"/>
            <a:ext cx="3901116" cy="1995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CB1861-DAB1-64BD-1C2B-1A0B297B2FC4}"/>
              </a:ext>
            </a:extLst>
          </p:cNvPr>
          <p:cNvSpPr txBox="1"/>
          <p:nvPr/>
        </p:nvSpPr>
        <p:spPr>
          <a:xfrm>
            <a:off x="1435742" y="5468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257042"/>
                </a:solidFill>
              </a:rPr>
              <a:t>SUBMIT</a:t>
            </a: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336B5630-9542-B26E-A819-8745D80794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21" r="54747" b="23341"/>
          <a:stretch/>
        </p:blipFill>
        <p:spPr>
          <a:xfrm>
            <a:off x="4983150" y="367856"/>
            <a:ext cx="4015002" cy="1993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A1D81-E25F-BCEA-51E6-424A8466D562}"/>
              </a:ext>
            </a:extLst>
          </p:cNvPr>
          <p:cNvSpPr txBox="1"/>
          <p:nvPr/>
        </p:nvSpPr>
        <p:spPr>
          <a:xfrm>
            <a:off x="5843804" y="5525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257042"/>
                </a:solidFill>
              </a:rPr>
              <a:t>INSERT-FLASK</a:t>
            </a:r>
          </a:p>
        </p:txBody>
      </p:sp>
      <p:pic>
        <p:nvPicPr>
          <p:cNvPr id="6" name="Picture 5" descr="A screenshot of a movie search&#10;&#10;Description automatically generated">
            <a:extLst>
              <a:ext uri="{FF2B5EF4-FFF2-40B4-BE49-F238E27FC236}">
                <a16:creationId xmlns:a16="http://schemas.microsoft.com/office/drawing/2014/main" id="{6F989719-6A23-F6CC-1628-747B2C5C64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84" r="17884" b="19811"/>
          <a:stretch/>
        </p:blipFill>
        <p:spPr>
          <a:xfrm>
            <a:off x="1716299" y="2726221"/>
            <a:ext cx="6529875" cy="1876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F3BBF-C8C6-AF37-EC32-B46AEF6340EC}"/>
              </a:ext>
            </a:extLst>
          </p:cNvPr>
          <p:cNvSpPr txBox="1"/>
          <p:nvPr/>
        </p:nvSpPr>
        <p:spPr>
          <a:xfrm>
            <a:off x="3917225" y="241844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257042"/>
                </a:solidFill>
              </a:rPr>
              <a:t>SEARCH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ovie search&#10;&#10;Description automatically generated">
            <a:extLst>
              <a:ext uri="{FF2B5EF4-FFF2-40B4-BE49-F238E27FC236}">
                <a16:creationId xmlns:a16="http://schemas.microsoft.com/office/drawing/2014/main" id="{E947111C-AAA8-7D6A-A0A2-084D08FDD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2" t="984" r="43810" b="33770"/>
          <a:stretch/>
        </p:blipFill>
        <p:spPr>
          <a:xfrm>
            <a:off x="168572" y="1394399"/>
            <a:ext cx="4801438" cy="2155798"/>
          </a:xfrm>
          <a:prstGeom prst="rect">
            <a:avLst/>
          </a:prstGeom>
        </p:spPr>
      </p:pic>
      <p:pic>
        <p:nvPicPr>
          <p:cNvPr id="6" name="Picture 5" descr="A close-up of text&#10;&#10;Description automatically generated">
            <a:extLst>
              <a:ext uri="{FF2B5EF4-FFF2-40B4-BE49-F238E27FC236}">
                <a16:creationId xmlns:a16="http://schemas.microsoft.com/office/drawing/2014/main" id="{AF935D44-601F-A500-339F-DB6999AD1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99" r="54872" b="12857"/>
          <a:stretch/>
        </p:blipFill>
        <p:spPr>
          <a:xfrm>
            <a:off x="5908151" y="219317"/>
            <a:ext cx="3058483" cy="2131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A7A46F-67AB-5139-4CF9-753486959643}"/>
              </a:ext>
            </a:extLst>
          </p:cNvPr>
          <p:cNvSpPr txBox="1"/>
          <p:nvPr/>
        </p:nvSpPr>
        <p:spPr>
          <a:xfrm>
            <a:off x="6532237" y="-1600"/>
            <a:ext cx="18057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57042"/>
                </a:solidFill>
              </a:rPr>
              <a:t>BEFORE 'DELETE'</a:t>
            </a:r>
          </a:p>
        </p:txBody>
      </p:sp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5EBBACCD-43A6-AC19-9575-2E1BABFF3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7" r="52619" b="355"/>
          <a:stretch/>
        </p:blipFill>
        <p:spPr>
          <a:xfrm>
            <a:off x="5921115" y="2725325"/>
            <a:ext cx="3048950" cy="1856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A0CF29-259D-65C1-A700-570E5985BC19}"/>
              </a:ext>
            </a:extLst>
          </p:cNvPr>
          <p:cNvSpPr txBox="1"/>
          <p:nvPr/>
        </p:nvSpPr>
        <p:spPr>
          <a:xfrm>
            <a:off x="6631377" y="2437635"/>
            <a:ext cx="16125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57042"/>
                </a:solidFill>
              </a:rPr>
              <a:t>AFTER 'DELETE'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28C48-E80C-20E5-837B-842B9D0049BA}"/>
              </a:ext>
            </a:extLst>
          </p:cNvPr>
          <p:cNvSpPr txBox="1"/>
          <p:nvPr/>
        </p:nvSpPr>
        <p:spPr>
          <a:xfrm>
            <a:off x="1938799" y="979783"/>
            <a:ext cx="6915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57042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44667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a45eea59f_0_97"/>
          <p:cNvSpPr txBox="1">
            <a:spLocks noGrp="1"/>
          </p:cNvSpPr>
          <p:nvPr>
            <p:ph type="title"/>
          </p:nvPr>
        </p:nvSpPr>
        <p:spPr>
          <a:xfrm>
            <a:off x="628650" y="2011204"/>
            <a:ext cx="7886700" cy="9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dirty="0"/>
              <a:t>Limitations of the basic platform and possible solutions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a45eea59f_0_81"/>
          <p:cNvSpPr txBox="1">
            <a:spLocks noGrp="1"/>
          </p:cNvSpPr>
          <p:nvPr>
            <p:ph type="body" idx="1"/>
          </p:nvPr>
        </p:nvSpPr>
        <p:spPr>
          <a:xfrm>
            <a:off x="457950" y="212225"/>
            <a:ext cx="82332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5250" indent="0">
              <a:buNone/>
            </a:pPr>
            <a:r>
              <a:rPr lang="en-US" sz="2500" b="1">
                <a:solidFill>
                  <a:srgbClr val="257042"/>
                </a:solidFill>
              </a:rPr>
              <a:t>Limitations</a:t>
            </a:r>
          </a:p>
          <a:p>
            <a:pPr>
              <a:buFont typeface=""/>
              <a:buChar char="•"/>
            </a:pPr>
            <a:r>
              <a:rPr lang="en-US" sz="1800" b="1">
                <a:solidFill>
                  <a:srgbClr val="257042"/>
                </a:solidFill>
              </a:rPr>
              <a:t>Scalability:</a:t>
            </a:r>
            <a:r>
              <a:rPr lang="en-US" sz="1800"/>
              <a:t> Local servers struggle with growing user bases and large data volumes.</a:t>
            </a:r>
          </a:p>
          <a:p>
            <a:pPr>
              <a:buFont typeface=""/>
              <a:buChar char="•"/>
            </a:pPr>
            <a:r>
              <a:rPr lang="en-US" sz="1800" b="1">
                <a:solidFill>
                  <a:srgbClr val="257042"/>
                </a:solidFill>
              </a:rPr>
              <a:t>Accessibility:</a:t>
            </a:r>
            <a:r>
              <a:rPr lang="en-US" sz="1800">
                <a:solidFill>
                  <a:srgbClr val="257042"/>
                </a:solidFill>
              </a:rPr>
              <a:t> </a:t>
            </a:r>
            <a:r>
              <a:rPr lang="en-US" sz="1800"/>
              <a:t>Limited to the local machine or network, hindering wider access.</a:t>
            </a:r>
          </a:p>
          <a:p>
            <a:pPr>
              <a:buFont typeface=""/>
              <a:buChar char="•"/>
            </a:pPr>
            <a:r>
              <a:rPr lang="en-US" sz="1800" b="1">
                <a:solidFill>
                  <a:srgbClr val="257042"/>
                </a:solidFill>
              </a:rPr>
              <a:t>Maintenance:</a:t>
            </a: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/>
              <a:t>Requires technical expertise for upkeep like updates and security patches.</a:t>
            </a:r>
          </a:p>
          <a:p>
            <a:pPr>
              <a:buFont typeface=""/>
              <a:buChar char="•"/>
            </a:pPr>
            <a:r>
              <a:rPr lang="en-US" sz="1800" b="1">
                <a:solidFill>
                  <a:srgbClr val="257042"/>
                </a:solidFill>
              </a:rPr>
              <a:t>Storage:</a:t>
            </a:r>
            <a:r>
              <a:rPr lang="en-US" sz="1800">
                <a:solidFill>
                  <a:srgbClr val="257042"/>
                </a:solidFill>
              </a:rPr>
              <a:t> </a:t>
            </a:r>
            <a:r>
              <a:rPr lang="en-US" sz="1800"/>
              <a:t>Free MongoDB tier has limited space (500MB) and may not handle media-rich content.</a:t>
            </a:r>
          </a:p>
          <a:p>
            <a:pPr>
              <a:buFont typeface=""/>
              <a:buChar char="•"/>
            </a:pPr>
            <a:r>
              <a:rPr lang="en-US" sz="1800" b="1">
                <a:solidFill>
                  <a:srgbClr val="257042"/>
                </a:solidFill>
              </a:rPr>
              <a:t>Performance:</a:t>
            </a:r>
            <a:r>
              <a:rPr lang="en-US" sz="1800"/>
              <a:t> Free tiers may experience slowdowns or limitations as the platform grows.</a:t>
            </a:r>
          </a:p>
          <a:p>
            <a:pPr>
              <a:buFont typeface=""/>
              <a:buChar char="•"/>
            </a:pPr>
            <a:r>
              <a:rPr lang="en-US" sz="1800" b="1">
                <a:solidFill>
                  <a:srgbClr val="257042"/>
                </a:solidFill>
              </a:rPr>
              <a:t>Features:</a:t>
            </a:r>
            <a:r>
              <a:rPr lang="en-US" sz="1800"/>
              <a:t> Free plans might lack functionalities like user management or advanced search.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 txBox="1">
            <a:spLocks noGrp="1"/>
          </p:cNvSpPr>
          <p:nvPr>
            <p:ph type="title"/>
          </p:nvPr>
        </p:nvSpPr>
        <p:spPr>
          <a:xfrm>
            <a:off x="506855" y="29670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61" name="Google Shape;161;p2"/>
          <p:cNvSpPr txBox="1">
            <a:spLocks noGrp="1"/>
          </p:cNvSpPr>
          <p:nvPr>
            <p:ph type="sldNum" idx="4294967295"/>
          </p:nvPr>
        </p:nvSpPr>
        <p:spPr>
          <a:xfrm>
            <a:off x="7010400" y="428625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0DED645-83F1-EEFC-3082-C631BE515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83" y="1074045"/>
            <a:ext cx="6923581" cy="38760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a45eea59f_0_114"/>
          <p:cNvSpPr txBox="1">
            <a:spLocks noGrp="1"/>
          </p:cNvSpPr>
          <p:nvPr>
            <p:ph type="body" idx="1"/>
          </p:nvPr>
        </p:nvSpPr>
        <p:spPr>
          <a:xfrm>
            <a:off x="457950" y="212225"/>
            <a:ext cx="82332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None/>
            </a:pPr>
            <a:r>
              <a:rPr lang="en-US" sz="2500" b="1" dirty="0">
                <a:solidFill>
                  <a:srgbClr val="257042"/>
                </a:solidFill>
              </a:rPr>
              <a:t>Future Solutions:</a:t>
            </a:r>
            <a:endParaRPr lang="en-US" dirty="0">
              <a:solidFill>
                <a:srgbClr val="257042"/>
              </a:solidFill>
            </a:endParaRPr>
          </a:p>
          <a:p>
            <a:pPr marL="285750" indent="-285750"/>
            <a:endParaRPr lang="en-US" sz="1800" b="1" dirty="0">
              <a:solidFill>
                <a:srgbClr val="257042"/>
              </a:solidFill>
            </a:endParaRPr>
          </a:p>
          <a:p>
            <a:pPr marL="285750" indent="-285750"/>
            <a:r>
              <a:rPr lang="en-US" sz="1800" b="1" dirty="0">
                <a:solidFill>
                  <a:srgbClr val="257042"/>
                </a:solidFill>
              </a:rPr>
              <a:t>Cloud Hosting:</a:t>
            </a:r>
            <a:r>
              <a:rPr lang="en-US" sz="1800" dirty="0"/>
              <a:t> Migrate to cloud solutions for better scalability and accessibility.</a:t>
            </a:r>
          </a:p>
          <a:p>
            <a:pPr marL="285750" indent="-285750"/>
            <a:endParaRPr lang="en-US" sz="1800" b="1" dirty="0">
              <a:solidFill>
                <a:srgbClr val="257042"/>
              </a:solidFill>
            </a:endParaRPr>
          </a:p>
          <a:p>
            <a:pPr marL="285750" indent="-285750"/>
            <a:r>
              <a:rPr lang="en-US" sz="1800" b="1" dirty="0">
                <a:solidFill>
                  <a:srgbClr val="257042"/>
                </a:solidFill>
              </a:rPr>
              <a:t>Upgraded MongoDB:</a:t>
            </a:r>
            <a:r>
              <a:rPr lang="en-US" sz="1800" dirty="0"/>
              <a:t> Consider paid plans for more storage and improved performance.</a:t>
            </a:r>
          </a:p>
          <a:p>
            <a:pPr marL="285750" indent="-285750"/>
            <a:endParaRPr lang="en-US" sz="1800" b="1" dirty="0">
              <a:solidFill>
                <a:srgbClr val="257042"/>
              </a:solidFill>
            </a:endParaRPr>
          </a:p>
          <a:p>
            <a:pPr marL="285750" indent="-285750"/>
            <a:r>
              <a:rPr lang="en-US" sz="1800" b="1" dirty="0">
                <a:solidFill>
                  <a:srgbClr val="257042"/>
                </a:solidFill>
              </a:rPr>
              <a:t>Alternative Databases:</a:t>
            </a:r>
            <a:r>
              <a:rPr lang="en-US" sz="1800" dirty="0"/>
              <a:t> Explore NoSQL databases offering better free tiers or functionalities.</a:t>
            </a: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lang="en-US" sz="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a45eea59f_0_63"/>
          <p:cNvSpPr txBox="1">
            <a:spLocks noGrp="1"/>
          </p:cNvSpPr>
          <p:nvPr>
            <p:ph type="title"/>
          </p:nvPr>
        </p:nvSpPr>
        <p:spPr>
          <a:xfrm>
            <a:off x="628650" y="201120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Future Scope: Expanding the Fan Fiction Platform</a:t>
            </a:r>
          </a:p>
        </p:txBody>
      </p:sp>
      <p:sp>
        <p:nvSpPr>
          <p:cNvPr id="290" name="Google Shape;290;g1ea45eea59f_0_63"/>
          <p:cNvSpPr txBox="1">
            <a:spLocks noGrp="1"/>
          </p:cNvSpPr>
          <p:nvPr>
            <p:ph type="sldNum" idx="4294967295"/>
          </p:nvPr>
        </p:nvSpPr>
        <p:spPr>
          <a:xfrm>
            <a:off x="7010400" y="428625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a45eea59f_0_86"/>
          <p:cNvSpPr txBox="1">
            <a:spLocks noGrp="1"/>
          </p:cNvSpPr>
          <p:nvPr>
            <p:ph type="body" idx="1"/>
          </p:nvPr>
        </p:nvSpPr>
        <p:spPr>
          <a:xfrm>
            <a:off x="457950" y="212225"/>
            <a:ext cx="82332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endParaRPr lang="en-US" dirty="0"/>
          </a:p>
          <a:p>
            <a:pPr marL="95250" indent="0" algn="just">
              <a:buNone/>
            </a:pPr>
            <a:endParaRPr lang="en-US" sz="1200" dirty="0"/>
          </a:p>
          <a:p>
            <a:pPr algn="just"/>
            <a:r>
              <a:rPr lang="en-US" sz="1600" b="1" dirty="0">
                <a:solidFill>
                  <a:srgbClr val="257042"/>
                </a:solidFill>
                <a:ea typeface="Segoe UI"/>
              </a:rPr>
              <a:t>Enhancing User Experience</a:t>
            </a:r>
            <a:endParaRPr lang="en-US" sz="1600" b="1" dirty="0">
              <a:solidFill>
                <a:srgbClr val="257042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600" b="1" dirty="0">
                <a:solidFill>
                  <a:srgbClr val="257042"/>
                </a:solidFill>
                <a:ea typeface="Times New Roman"/>
              </a:rPr>
              <a:t>User Accounts:</a:t>
            </a:r>
            <a:r>
              <a:rPr lang="en-US" sz="1600" dirty="0">
                <a:ea typeface="Times New Roman"/>
              </a:rPr>
              <a:t> </a:t>
            </a:r>
            <a:r>
              <a:rPr lang="en-US" sz="1200" dirty="0">
                <a:ea typeface="Times New Roman"/>
              </a:rPr>
              <a:t>Implement a login system for users to create accounts. This will allow them to save drafts, track their published stories, and participate in future community features.</a:t>
            </a:r>
            <a:endParaRPr lang="en-US" dirty="0"/>
          </a:p>
          <a:p>
            <a:pPr algn="just">
              <a:buFont typeface="Arial"/>
              <a:buChar char="•"/>
            </a:pPr>
            <a:r>
              <a:rPr lang="en-US" sz="1600" b="1" dirty="0">
                <a:solidFill>
                  <a:srgbClr val="257042"/>
                </a:solidFill>
                <a:ea typeface="Times New Roman"/>
              </a:rPr>
              <a:t>OMDB API Integration:</a:t>
            </a:r>
            <a:r>
              <a:rPr lang="en-US" sz="1600" dirty="0">
                <a:solidFill>
                  <a:srgbClr val="257042"/>
                </a:solidFill>
                <a:ea typeface="Times New Roman"/>
              </a:rPr>
              <a:t> </a:t>
            </a:r>
            <a:r>
              <a:rPr lang="en-US" sz="1200" dirty="0">
                <a:ea typeface="Times New Roman"/>
              </a:rPr>
              <a:t>Partner with the Open Movie Database (OMDB) API to automate movie detail retrieval and broaden the available movie selection for fan fiction creation.</a:t>
            </a:r>
            <a:endParaRPr lang="en-US" dirty="0"/>
          </a:p>
          <a:p>
            <a:pPr algn="just">
              <a:buFont typeface="Arial"/>
              <a:buChar char="•"/>
            </a:pPr>
            <a:r>
              <a:rPr lang="en-US" sz="1600" b="1" dirty="0">
                <a:solidFill>
                  <a:srgbClr val="257042"/>
                </a:solidFill>
                <a:ea typeface="Times New Roman"/>
              </a:rPr>
              <a:t>Interactive Features:</a:t>
            </a:r>
            <a:r>
              <a:rPr lang="en-US" sz="1600" dirty="0">
                <a:solidFill>
                  <a:srgbClr val="257042"/>
                </a:solidFill>
                <a:ea typeface="Times New Roman"/>
              </a:rPr>
              <a:t> </a:t>
            </a:r>
            <a:r>
              <a:rPr lang="en-US" sz="1200" dirty="0">
                <a:solidFill>
                  <a:srgbClr val="257042"/>
                </a:solidFill>
                <a:ea typeface="Times New Roman"/>
              </a:rPr>
              <a:t>I</a:t>
            </a:r>
            <a:r>
              <a:rPr lang="en-US" sz="1200" dirty="0">
                <a:ea typeface="Times New Roman"/>
              </a:rPr>
              <a:t>ntroduce a review and comment system. Users will be able to rate and comment on stories, fostering interaction and fostering a more dynamic user experience. Moderation tools will ensure a safe and positive community environment.</a:t>
            </a:r>
            <a:endParaRPr lang="en-US" dirty="0"/>
          </a:p>
          <a:p>
            <a:pPr marL="95250" indent="0" algn="just">
              <a:buNone/>
            </a:pPr>
            <a:endParaRPr lang="en-US" sz="1200" dirty="0">
              <a:ea typeface="Times New Roman"/>
            </a:endParaRPr>
          </a:p>
          <a:p>
            <a:pPr marL="95250" indent="0" algn="just">
              <a:buNone/>
            </a:pPr>
            <a:r>
              <a:rPr lang="en-US" sz="1200" dirty="0">
                <a:ea typeface="Times New Roman"/>
              </a:rPr>
              <a:t>These future iterations will transform the platform into a more engaging and interactive space for fan fiction enthusiasts.</a:t>
            </a:r>
            <a:endParaRPr lang="en-US" dirty="0"/>
          </a:p>
          <a:p>
            <a:pPr lvl="0" algn="just">
              <a:buFont typeface="Arial"/>
              <a:buChar char="•"/>
            </a:pPr>
            <a:endParaRPr lang="en-US" sz="1200" dirty="0">
              <a:ea typeface="Times New Roman"/>
            </a:endParaRPr>
          </a:p>
          <a:p>
            <a:pPr algn="just"/>
            <a:r>
              <a:rPr lang="en-US" sz="1600" b="1" dirty="0">
                <a:solidFill>
                  <a:srgbClr val="257042"/>
                </a:solidFill>
              </a:rPr>
              <a:t>Monetization:</a:t>
            </a:r>
            <a:r>
              <a:rPr lang="en-US" sz="1600" dirty="0"/>
              <a:t> </a:t>
            </a:r>
            <a:r>
              <a:rPr lang="en-US" sz="1200" dirty="0"/>
              <a:t>Exploring options like subscriptions, partnerships, and targeted ads to support the platform and potentially reward creators.</a:t>
            </a:r>
            <a:endParaRPr lang="en-US" dirty="0"/>
          </a:p>
          <a:p>
            <a:pPr algn="just"/>
            <a:endParaRPr lang="en-US" sz="1200" dirty="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a45eea59f_0_92"/>
          <p:cNvSpPr txBox="1">
            <a:spLocks noGrp="1"/>
          </p:cNvSpPr>
          <p:nvPr>
            <p:ph type="body" idx="1"/>
          </p:nvPr>
        </p:nvSpPr>
        <p:spPr>
          <a:xfrm>
            <a:off x="457950" y="212225"/>
            <a:ext cx="82332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917"/>
              </a:buClr>
              <a:buSzPts val="2100"/>
              <a:buNone/>
            </a:pPr>
            <a:r>
              <a:rPr lang="en-US" sz="2800" dirty="0">
                <a:solidFill>
                  <a:srgbClr val="257042"/>
                </a:solidFill>
                <a:highlight>
                  <a:srgbClr val="FFFFFF"/>
                </a:highlight>
                <a:ea typeface="Roboto"/>
                <a:cs typeface="Roboto"/>
              </a:rPr>
              <a:t>References:</a:t>
            </a:r>
          </a:p>
          <a:p>
            <a:pPr>
              <a:lnSpc>
                <a:spcPct val="114999"/>
              </a:lnSpc>
              <a:spcBef>
                <a:spcPts val="0"/>
              </a:spcBef>
            </a:pPr>
            <a:endParaRPr lang="en-US" sz="1800" dirty="0">
              <a:solidFill>
                <a:srgbClr val="257042"/>
              </a:solidFill>
              <a:highlight>
                <a:srgbClr val="FFFFFF"/>
              </a:highlight>
              <a:ea typeface="Roboto"/>
            </a:endParaRP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800" dirty="0">
                <a:solidFill>
                  <a:srgbClr val="257042"/>
                </a:solidFill>
                <a:highlight>
                  <a:srgbClr val="FFFFFF"/>
                </a:highlight>
                <a:ea typeface="Roboto"/>
              </a:rPr>
              <a:t>MongoDB</a:t>
            </a:r>
            <a:r>
              <a:rPr lang="en-US" sz="1800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- </a:t>
            </a:r>
            <a:r>
              <a:rPr lang="en-US" dirty="0">
                <a:solidFill>
                  <a:srgbClr val="003A21"/>
                </a:solidFill>
                <a:highlight>
                  <a:srgbClr val="FFFFFF"/>
                </a:highlight>
                <a:ea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https://www.mongodb.com/docs/manual/</a:t>
            </a:r>
            <a:endParaRPr lang="en-US" dirty="0">
              <a:solidFill>
                <a:srgbClr val="003A21"/>
              </a:solidFill>
              <a:highlight>
                <a:srgbClr val="FFFFFF"/>
              </a:highlight>
              <a:latin typeface="Roboto"/>
              <a:ea typeface="Roboto"/>
              <a:cs typeface="Roboto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800" dirty="0">
                <a:solidFill>
                  <a:srgbClr val="257042"/>
                </a:solidFill>
                <a:highlight>
                  <a:srgbClr val="FFFFFF"/>
                </a:highlight>
                <a:ea typeface="Roboto"/>
              </a:rPr>
              <a:t>Home Brew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 - 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ea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800" dirty="0">
                <a:solidFill>
                  <a:srgbClr val="257042"/>
                </a:solidFill>
                <a:highlight>
                  <a:srgbClr val="FFFFFF"/>
                </a:highlight>
                <a:ea typeface="Roboto"/>
              </a:rPr>
              <a:t>Archive of our own (AO3)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 - 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ea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https://archiveofourown.org/</a:t>
            </a:r>
            <a:endParaRPr lang="en-US" dirty="0">
              <a:solidFill>
                <a:schemeClr val="tx1"/>
              </a:solidFill>
              <a:highlight>
                <a:srgbClr val="FFFFFF"/>
              </a:highlight>
              <a:ea typeface="Roboto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95250" indent="0">
              <a:lnSpc>
                <a:spcPct val="114999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highlight>
                <a:srgbClr val="FFFFFF"/>
              </a:highlight>
              <a:ea typeface="Roboto"/>
            </a:endParaRPr>
          </a:p>
          <a:p>
            <a:pPr>
              <a:lnSpc>
                <a:spcPct val="114999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highlight>
                <a:srgbClr val="FFFFFF"/>
              </a:highlight>
              <a:ea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"/>
          <p:cNvSpPr txBox="1"/>
          <p:nvPr/>
        </p:nvSpPr>
        <p:spPr>
          <a:xfrm>
            <a:off x="2456873" y="1634836"/>
            <a:ext cx="463780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Happy Learning!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746C-8AA9-0B05-3FD7-9335292D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257042"/>
                </a:solidFill>
              </a:rPr>
              <a:t>Business Problem &amp; Motivation</a:t>
            </a:r>
            <a:br>
              <a:rPr lang="en-US" sz="3000" dirty="0">
                <a:solidFill>
                  <a:srgbClr val="257042"/>
                </a:solidFill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B4D09-0CC6-CF5D-16BF-70EA56156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872836"/>
            <a:ext cx="7886700" cy="3759887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en-US" sz="2000" dirty="0">
                <a:solidFill>
                  <a:srgbClr val="257042"/>
                </a:solidFill>
              </a:rPr>
              <a:t>Business Problem: </a:t>
            </a:r>
          </a:p>
          <a:p>
            <a:r>
              <a:rPr lang="en-US" sz="1800" dirty="0"/>
              <a:t>Fragmented fan fiction landscape </a:t>
            </a:r>
          </a:p>
          <a:p>
            <a:endParaRPr lang="en-US" sz="1800" dirty="0"/>
          </a:p>
          <a:p>
            <a:pPr marL="95250" indent="0">
              <a:buNone/>
            </a:pPr>
            <a:r>
              <a:rPr lang="en-US" sz="2000" dirty="0">
                <a:solidFill>
                  <a:srgbClr val="257042"/>
                </a:solidFill>
              </a:rPr>
              <a:t>Motivation:</a:t>
            </a:r>
          </a:p>
          <a:p>
            <a:r>
              <a:rPr lang="en-US" sz="1800" dirty="0"/>
              <a:t>Passion for fan fiction, ignited by Godzilla – The New Empire</a:t>
            </a:r>
          </a:p>
          <a:p>
            <a:r>
              <a:rPr lang="en-US" sz="1800" dirty="0"/>
              <a:t>Database modelling skills acquired in coursework</a:t>
            </a:r>
          </a:p>
          <a:p>
            <a:r>
              <a:rPr lang="en-US" sz="1800" dirty="0"/>
              <a:t>Opportunity to create a one-stop shop solution for fans</a:t>
            </a:r>
          </a:p>
          <a:p>
            <a:r>
              <a:rPr lang="en-US" sz="1800" dirty="0"/>
              <a:t>Bridging gap, building vibrant communities around every fictional love</a:t>
            </a:r>
          </a:p>
          <a:p>
            <a:pPr marL="95250" indent="0">
              <a:buNone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5973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>
            <a:spLocks noGrp="1"/>
          </p:cNvSpPr>
          <p:nvPr>
            <p:ph type="body" idx="1"/>
          </p:nvPr>
        </p:nvSpPr>
        <p:spPr>
          <a:xfrm>
            <a:off x="457950" y="312750"/>
            <a:ext cx="8376900" cy="3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257042"/>
                </a:solidFill>
              </a:rPr>
              <a:t>Goal:</a:t>
            </a:r>
            <a:endParaRPr sz="2500" dirty="0">
              <a:solidFill>
                <a:srgbClr val="257042"/>
              </a:solidFill>
            </a:endParaRPr>
          </a:p>
          <a:p>
            <a:pPr>
              <a:buNone/>
            </a:pPr>
            <a:r>
              <a:rPr lang="en-US" dirty="0"/>
              <a:t>  </a:t>
            </a:r>
            <a:r>
              <a:rPr lang="en-US" sz="1800" dirty="0"/>
              <a:t>The project aims to be the one-stop shop for fan fiction. It will bring readers and their stories together, while building a supportive community where creators can thrive.</a:t>
            </a:r>
            <a:endParaRPr lang="en-US" dirty="0"/>
          </a:p>
          <a:p>
            <a:pPr marL="17145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  <a:p>
            <a:pPr marL="17145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257042"/>
                </a:solidFill>
              </a:rPr>
              <a:t>Objective:</a:t>
            </a:r>
            <a:endParaRPr sz="2500" dirty="0">
              <a:solidFill>
                <a:srgbClr val="257042"/>
              </a:solidFill>
            </a:endParaRPr>
          </a:p>
          <a:p>
            <a:pPr>
              <a:buNone/>
            </a:pPr>
            <a:r>
              <a:rPr lang="en-US" dirty="0"/>
              <a:t>  </a:t>
            </a:r>
            <a:r>
              <a:rPr lang="en-US" sz="1800" dirty="0"/>
              <a:t>The project aims to:</a:t>
            </a:r>
          </a:p>
          <a:p>
            <a:pPr>
              <a:buFont typeface="Wingdings"/>
              <a:buChar char="Ø"/>
            </a:pPr>
            <a:r>
              <a:rPr lang="en-US" sz="1800" b="1" dirty="0">
                <a:solidFill>
                  <a:srgbClr val="257042"/>
                </a:solidFill>
              </a:rPr>
              <a:t>Revolutionize fan fiction discovery:</a:t>
            </a:r>
            <a:r>
              <a:rPr lang="en-US" sz="1800" dirty="0">
                <a:solidFill>
                  <a:srgbClr val="257042"/>
                </a:solidFill>
              </a:rPr>
              <a:t> </a:t>
            </a:r>
            <a:r>
              <a:rPr lang="en-US" sz="1800" dirty="0"/>
              <a:t>Make stories and authors easily accessible.</a:t>
            </a:r>
          </a:p>
          <a:p>
            <a:pPr>
              <a:buFont typeface="Wingdings"/>
              <a:buChar char="Ø"/>
            </a:pPr>
            <a:r>
              <a:rPr lang="en-US" sz="1800" b="1" dirty="0">
                <a:solidFill>
                  <a:srgbClr val="257042"/>
                </a:solidFill>
              </a:rPr>
              <a:t>Build a vibrant fan fiction community:</a:t>
            </a:r>
            <a:r>
              <a:rPr lang="en-US" sz="1800" b="1" dirty="0"/>
              <a:t> </a:t>
            </a:r>
            <a:r>
              <a:rPr lang="en-US" sz="1800" dirty="0"/>
              <a:t>Foster interaction, discussion, and potentially support author income.</a:t>
            </a:r>
            <a:endParaRPr lang="en-US" dirty="0"/>
          </a:p>
          <a:p>
            <a:pPr marL="17145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E2B7A-51AF-25B6-26F0-02EC8A559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215436"/>
            <a:ext cx="7886700" cy="4417287"/>
          </a:xfrm>
        </p:spPr>
        <p:txBody>
          <a:bodyPr/>
          <a:lstStyle/>
          <a:p>
            <a:pPr marL="95250" indent="0">
              <a:buNone/>
            </a:pPr>
            <a:r>
              <a:rPr lang="en-US" b="1" dirty="0">
                <a:solidFill>
                  <a:srgbClr val="257042"/>
                </a:solidFill>
              </a:rPr>
              <a:t>Technologies Used</a:t>
            </a:r>
            <a:r>
              <a:rPr lang="en-US" dirty="0">
                <a:solidFill>
                  <a:srgbClr val="257042"/>
                </a:solidFill>
              </a:rPr>
              <a:t>:</a:t>
            </a:r>
          </a:p>
          <a:p>
            <a:pPr>
              <a:buFont typeface="Wingdings"/>
              <a:buChar char="Ø"/>
            </a:pPr>
            <a:r>
              <a:rPr lang="en-US" dirty="0"/>
              <a:t>Flask</a:t>
            </a:r>
          </a:p>
          <a:p>
            <a:pPr>
              <a:buFont typeface="Wingdings"/>
              <a:buChar char="Ø"/>
            </a:pPr>
            <a:r>
              <a:rPr lang="en-US" dirty="0"/>
              <a:t>HTML</a:t>
            </a:r>
          </a:p>
          <a:p>
            <a:pPr>
              <a:buFont typeface="Wingdings"/>
              <a:buChar char="Ø"/>
            </a:pPr>
            <a:endParaRPr lang="en-US" dirty="0"/>
          </a:p>
          <a:p>
            <a:pPr marL="95250" indent="0">
              <a:buNone/>
            </a:pPr>
            <a:r>
              <a:rPr lang="en-US" b="1" dirty="0">
                <a:solidFill>
                  <a:srgbClr val="257042"/>
                </a:solidFill>
              </a:rPr>
              <a:t>Database</a:t>
            </a:r>
            <a:r>
              <a:rPr lang="en-US" dirty="0">
                <a:solidFill>
                  <a:srgbClr val="257042"/>
                </a:solidFill>
              </a:rPr>
              <a:t>: </a:t>
            </a:r>
          </a:p>
          <a:p>
            <a:pPr>
              <a:buFont typeface="Wingdings"/>
              <a:buChar char="Ø"/>
            </a:pPr>
            <a:r>
              <a:rPr lang="en-US" dirty="0"/>
              <a:t>MongoDB</a:t>
            </a:r>
          </a:p>
          <a:p>
            <a:pPr>
              <a:buFont typeface="Wingdings"/>
              <a:buChar char="Ø"/>
            </a:pPr>
            <a:r>
              <a:rPr lang="en-US" dirty="0"/>
              <a:t>Locally run MongoDB server for development purposes</a:t>
            </a:r>
          </a:p>
          <a:p>
            <a:pPr>
              <a:buFont typeface="Wingdings"/>
              <a:buChar char="Ø"/>
            </a:pPr>
            <a:endParaRPr lang="en-US" dirty="0"/>
          </a:p>
          <a:p>
            <a:pPr marL="95250" indent="0">
              <a:buNone/>
            </a:pPr>
            <a:r>
              <a:rPr lang="en-US" b="1" dirty="0">
                <a:solidFill>
                  <a:srgbClr val="257042"/>
                </a:solidFill>
              </a:rPr>
              <a:t>Package Manager</a:t>
            </a:r>
            <a:r>
              <a:rPr lang="en-US" dirty="0">
                <a:solidFill>
                  <a:srgbClr val="257042"/>
                </a:solidFill>
              </a:rPr>
              <a:t>: </a:t>
            </a:r>
          </a:p>
          <a:p>
            <a:pPr>
              <a:buFont typeface="Wingdings"/>
              <a:buChar char="Ø"/>
            </a:pPr>
            <a:r>
              <a:rPr lang="en-US" dirty="0"/>
              <a:t>Homebrew</a:t>
            </a:r>
          </a:p>
          <a:p>
            <a:pPr>
              <a:buFont typeface="Wingdings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2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 Placeholder 2">
            <a:extLst>
              <a:ext uri="{FF2B5EF4-FFF2-40B4-BE49-F238E27FC236}">
                <a16:creationId xmlns:a16="http://schemas.microsoft.com/office/drawing/2014/main" id="{53940AB1-EB7A-9C2B-E822-D06CD3B6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29550"/>
              </p:ext>
            </p:extLst>
          </p:nvPr>
        </p:nvGraphicFramePr>
        <p:xfrm>
          <a:off x="235006" y="499140"/>
          <a:ext cx="8673110" cy="390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itle 1">
            <a:extLst>
              <a:ext uri="{FF2B5EF4-FFF2-40B4-BE49-F238E27FC236}">
                <a16:creationId xmlns:a16="http://schemas.microsoft.com/office/drawing/2014/main" id="{490533F0-0100-09F6-75A9-17DDAB8B128C}"/>
              </a:ext>
            </a:extLst>
          </p:cNvPr>
          <p:cNvSpPr>
            <a:spLocks noGrp="1"/>
          </p:cNvSpPr>
          <p:nvPr/>
        </p:nvSpPr>
        <p:spPr>
          <a:xfrm>
            <a:off x="567546" y="67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257042"/>
                </a:solidFill>
              </a:rPr>
              <a:t>Project Setup</a:t>
            </a:r>
            <a:endParaRPr lang="en-US" sz="2800" b="1">
              <a:solidFill>
                <a:srgbClr val="25704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043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2F7AA-E7F5-8A37-42B9-449F38839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215436"/>
            <a:ext cx="7886700" cy="4417287"/>
          </a:xfrm>
        </p:spPr>
        <p:txBody>
          <a:bodyPr/>
          <a:lstStyle/>
          <a:p>
            <a:pPr marL="95250" indent="0">
              <a:buNone/>
            </a:pPr>
            <a:r>
              <a:rPr lang="en-US" sz="1800" b="1" kern="0" dirty="0">
                <a:solidFill>
                  <a:srgbClr val="25704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Installation to Development: The Homebrew Website Stack</a:t>
            </a:r>
            <a:endParaRPr lang="en-US" sz="1800" kern="100" dirty="0">
              <a:solidFill>
                <a:srgbClr val="25704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diagram of a software application&#10;A web application setup where Homebrew is used to install MongoDB, a NoSQL database, on a local machine. The data from MongoDB is processed by Flask, a Python web framework, to dynamically generate web pages using HTML, CSS, and JavaScript, which are then displayed in the user's browser.">
            <a:extLst>
              <a:ext uri="{FF2B5EF4-FFF2-40B4-BE49-F238E27FC236}">
                <a16:creationId xmlns:a16="http://schemas.microsoft.com/office/drawing/2014/main" id="{57BAEBD3-0C17-888A-AA44-FD1A8C7A92C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38" y="814647"/>
            <a:ext cx="7599924" cy="36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4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sz="2800" b="1" i="0" u="none" strike="noStrike" cap="none" dirty="0">
                <a:solidFill>
                  <a:srgbClr val="257042"/>
                </a:solidFill>
                <a:latin typeface="Arial"/>
                <a:ea typeface="Arial"/>
                <a:cs typeface="Arial"/>
                <a:sym typeface="Arial"/>
              </a:rPr>
              <a:t>Project Description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4DA921-C3C8-5BB3-3E36-E9FC5F3266F9}"/>
              </a:ext>
            </a:extLst>
          </p:cNvPr>
          <p:cNvSpPr txBox="1"/>
          <p:nvPr/>
        </p:nvSpPr>
        <p:spPr>
          <a:xfrm>
            <a:off x="628650" y="1072342"/>
            <a:ext cx="7886700" cy="3560381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95250">
              <a:lnSpc>
                <a:spcPct val="90000"/>
              </a:lnSpc>
              <a:spcBef>
                <a:spcPts val="750"/>
              </a:spcBef>
              <a:buClr>
                <a:srgbClr val="466069"/>
              </a:buClr>
              <a:buSzPts val="2100"/>
            </a:pPr>
            <a:r>
              <a:rPr lang="en-US" sz="2400" b="1" i="0" u="none" strike="noStrike" cap="none" dirty="0">
                <a:solidFill>
                  <a:srgbClr val="257042"/>
                </a:solidFill>
                <a:latin typeface="Arial"/>
                <a:ea typeface="Arial"/>
                <a:cs typeface="Arial"/>
                <a:sym typeface="Arial"/>
              </a:rPr>
              <a:t>Web Page:</a:t>
            </a:r>
            <a:r>
              <a:rPr lang="en-US" sz="2400" b="0" i="0" u="none" strike="noStrike" cap="none" dirty="0">
                <a:solidFill>
                  <a:srgbClr val="25704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lang="en-US" sz="2400" dirty="0">
              <a:solidFill>
                <a:srgbClr val="257042"/>
              </a:solidFill>
            </a:endParaRPr>
          </a:p>
          <a:p>
            <a:pPr marL="438150" indent="-342900">
              <a:lnSpc>
                <a:spcPct val="90000"/>
              </a:lnSpc>
              <a:spcBef>
                <a:spcPts val="750"/>
              </a:spcBef>
              <a:buClr>
                <a:srgbClr val="466069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66069"/>
                </a:solidFill>
              </a:rPr>
              <a:t>Allows</a:t>
            </a:r>
            <a:r>
              <a:rPr lang="en-US" sz="1800" b="0" i="0" u="none" strike="noStrike" cap="none" dirty="0">
                <a:solidFill>
                  <a:srgbClr val="466069"/>
                </a:solidFill>
                <a:latin typeface="Arial"/>
                <a:ea typeface="Arial"/>
                <a:cs typeface="Arial"/>
                <a:sym typeface="Arial"/>
              </a:rPr>
              <a:t> for the creation and sharing of fan fictions. </a:t>
            </a:r>
          </a:p>
          <a:p>
            <a:pPr marL="438150" indent="-342900">
              <a:lnSpc>
                <a:spcPct val="90000"/>
              </a:lnSpc>
              <a:spcBef>
                <a:spcPts val="750"/>
              </a:spcBef>
              <a:buClr>
                <a:srgbClr val="466069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66069"/>
                </a:solidFill>
              </a:rPr>
              <a:t>Facilitates</a:t>
            </a:r>
            <a:r>
              <a:rPr lang="en-US" sz="1800" b="0" i="0" u="none" strike="noStrike" cap="none" dirty="0">
                <a:solidFill>
                  <a:srgbClr val="466069"/>
                </a:solidFill>
                <a:latin typeface="Arial"/>
                <a:ea typeface="Arial"/>
                <a:cs typeface="Arial"/>
                <a:sym typeface="Arial"/>
              </a:rPr>
              <a:t> anonymous or username specific contributions. </a:t>
            </a:r>
          </a:p>
          <a:p>
            <a:pPr marL="438150" indent="-342900">
              <a:lnSpc>
                <a:spcPct val="90000"/>
              </a:lnSpc>
              <a:spcBef>
                <a:spcPts val="750"/>
              </a:spcBef>
              <a:buClr>
                <a:srgbClr val="466069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66069"/>
                </a:solidFill>
              </a:rPr>
              <a:t>Make users search </a:t>
            </a:r>
            <a:r>
              <a:rPr lang="en-US" sz="1800" b="0" i="0" u="none" strike="noStrike" cap="none" dirty="0">
                <a:solidFill>
                  <a:srgbClr val="466069"/>
                </a:solidFill>
                <a:latin typeface="Arial"/>
                <a:ea typeface="Arial"/>
                <a:cs typeface="Arial"/>
                <a:sym typeface="Arial"/>
              </a:rPr>
              <a:t>the movie before writing a fan fiction narrative.</a:t>
            </a:r>
          </a:p>
          <a:p>
            <a:pPr marL="438150" indent="-342900">
              <a:lnSpc>
                <a:spcPct val="90000"/>
              </a:lnSpc>
              <a:spcBef>
                <a:spcPts val="750"/>
              </a:spcBef>
              <a:buClr>
                <a:srgbClr val="466069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66069"/>
                </a:solidFill>
              </a:rPr>
              <a:t>Final submission.</a:t>
            </a:r>
            <a:endParaRPr lang="en-US" sz="1800" dirty="0"/>
          </a:p>
          <a:p>
            <a:pPr marL="457200" indent="-361950">
              <a:lnSpc>
                <a:spcPct val="90000"/>
              </a:lnSpc>
              <a:spcBef>
                <a:spcPts val="750"/>
              </a:spcBef>
              <a:buClr>
                <a:srgbClr val="466069"/>
              </a:buClr>
              <a:buSzPts val="2100"/>
              <a:buFont typeface="Arial"/>
              <a:buChar char="•"/>
            </a:pPr>
            <a:endParaRPr lang="en-US" sz="2100" b="0" i="0" u="none" strike="noStrike" cap="none" dirty="0">
              <a:solidFill>
                <a:srgbClr val="4660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 hidden="1"/>
          <p:cNvSpPr txBox="1">
            <a:spLocks noGrp="1"/>
          </p:cNvSpPr>
          <p:nvPr>
            <p:ph type="sldNum" idx="4294967295"/>
          </p:nvPr>
        </p:nvSpPr>
        <p:spPr>
          <a:xfrm>
            <a:off x="7010400" y="428625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45eea59f_0_41"/>
          <p:cNvSpPr txBox="1">
            <a:spLocks noGrp="1"/>
          </p:cNvSpPr>
          <p:nvPr>
            <p:ph type="body" idx="1"/>
          </p:nvPr>
        </p:nvSpPr>
        <p:spPr>
          <a:xfrm>
            <a:off x="234142" y="411243"/>
            <a:ext cx="7886700" cy="3956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indent="0">
              <a:buNone/>
            </a:pPr>
            <a:r>
              <a:rPr lang="en-US" sz="2400" b="1" dirty="0">
                <a:solidFill>
                  <a:srgbClr val="257042"/>
                </a:solidFill>
                <a:ea typeface="Söhne"/>
              </a:rPr>
              <a:t>Data Collection&amp; Models:</a:t>
            </a:r>
            <a:endParaRPr lang="en-US" sz="2400" b="1" dirty="0">
              <a:solidFill>
                <a:srgbClr val="257042"/>
              </a:solidFill>
            </a:endParaRPr>
          </a:p>
          <a:p>
            <a:pPr lvl="1">
              <a:buSzPts val="2100"/>
              <a:buFont typeface="Arial"/>
              <a:buChar char="•"/>
            </a:pPr>
            <a:r>
              <a:rPr lang="en-US" sz="2000" b="1" dirty="0">
                <a:solidFill>
                  <a:srgbClr val="257042"/>
                </a:solidFill>
                <a:ea typeface="Söhne"/>
                <a:cs typeface="Söhne"/>
              </a:rPr>
              <a:t>User</a:t>
            </a:r>
            <a:r>
              <a:rPr lang="en-US" sz="2000" b="1" dirty="0">
                <a:solidFill>
                  <a:srgbClr val="257042"/>
                </a:solidFill>
                <a:ea typeface="Söhne"/>
              </a:rPr>
              <a:t>:</a:t>
            </a:r>
            <a:r>
              <a:rPr lang="en-US" sz="2000" b="1" dirty="0">
                <a:solidFill>
                  <a:srgbClr val="4F5F68"/>
                </a:solidFill>
                <a:ea typeface="Söhne"/>
              </a:rPr>
              <a:t> </a:t>
            </a:r>
            <a:r>
              <a:rPr lang="en-US" sz="2000" dirty="0">
                <a:solidFill>
                  <a:srgbClr val="4F5F68"/>
                </a:solidFill>
                <a:ea typeface="Söhne"/>
              </a:rPr>
              <a:t>Stores usernames and autogenerated IDs.</a:t>
            </a:r>
            <a:endParaRPr lang="en-US" sz="2000" dirty="0">
              <a:solidFill>
                <a:srgbClr val="4F5F68"/>
              </a:solidFill>
            </a:endParaRPr>
          </a:p>
          <a:p>
            <a:pPr lvl="1">
              <a:buSzPts val="2100"/>
              <a:buFont typeface="Arial"/>
              <a:buChar char="•"/>
            </a:pPr>
            <a:r>
              <a:rPr lang="en-US" sz="2000" b="1" dirty="0">
                <a:solidFill>
                  <a:srgbClr val="257042"/>
                </a:solidFill>
                <a:ea typeface="Söhne"/>
                <a:cs typeface="Söhne"/>
              </a:rPr>
              <a:t>Movie</a:t>
            </a:r>
            <a:r>
              <a:rPr lang="en-US" sz="2000" b="1" dirty="0">
                <a:solidFill>
                  <a:srgbClr val="257042"/>
                </a:solidFill>
                <a:ea typeface="Söhne"/>
              </a:rPr>
              <a:t>:</a:t>
            </a:r>
            <a:r>
              <a:rPr lang="en-US" sz="2000" b="1" dirty="0">
                <a:solidFill>
                  <a:srgbClr val="4F5F68"/>
                </a:solidFill>
                <a:ea typeface="Söhne"/>
              </a:rPr>
              <a:t> </a:t>
            </a:r>
            <a:r>
              <a:rPr lang="en-US" sz="2000" dirty="0">
                <a:solidFill>
                  <a:srgbClr val="4F5F68"/>
                </a:solidFill>
                <a:ea typeface="Söhne"/>
              </a:rPr>
              <a:t>Contains movie names and autogenerated IDs.</a:t>
            </a:r>
            <a:endParaRPr lang="en-US" sz="2000" dirty="0">
              <a:solidFill>
                <a:srgbClr val="4F5F68"/>
              </a:solidFill>
            </a:endParaRPr>
          </a:p>
          <a:p>
            <a:pPr lvl="1">
              <a:buSzPts val="2100"/>
              <a:buFont typeface="Arial"/>
              <a:buChar char="•"/>
            </a:pPr>
            <a:r>
              <a:rPr lang="en-US" sz="2000" b="1" dirty="0">
                <a:solidFill>
                  <a:srgbClr val="257042"/>
                </a:solidFill>
                <a:ea typeface="Söhne"/>
                <a:cs typeface="Söhne"/>
              </a:rPr>
              <a:t>Story</a:t>
            </a:r>
            <a:r>
              <a:rPr lang="en-US" sz="2000" b="1" dirty="0">
                <a:solidFill>
                  <a:srgbClr val="257042"/>
                </a:solidFill>
                <a:ea typeface="Söhne"/>
              </a:rPr>
              <a:t>:</a:t>
            </a:r>
            <a:r>
              <a:rPr lang="en-US" sz="2000" b="1" dirty="0">
                <a:solidFill>
                  <a:srgbClr val="4F5F68"/>
                </a:solidFill>
                <a:ea typeface="Söhne"/>
              </a:rPr>
              <a:t> </a:t>
            </a:r>
            <a:r>
              <a:rPr lang="en-US" sz="2000" dirty="0">
                <a:solidFill>
                  <a:srgbClr val="4F5F68"/>
                </a:solidFill>
                <a:ea typeface="Söhne"/>
              </a:rPr>
              <a:t>Holds user-generated stories associated with movies and usernames</a:t>
            </a:r>
            <a:r>
              <a:rPr lang="en-US" sz="2100" dirty="0">
                <a:solidFill>
                  <a:srgbClr val="4F5F68"/>
                </a:solidFill>
                <a:ea typeface="Söhne"/>
              </a:rPr>
              <a:t>.</a:t>
            </a:r>
            <a:endParaRPr lang="en-US" sz="2100" dirty="0">
              <a:solidFill>
                <a:srgbClr val="4F5F68"/>
              </a:solidFill>
            </a:endParaRPr>
          </a:p>
          <a:p>
            <a:pPr marL="228600" indent="-228600">
              <a:buFont typeface=""/>
              <a:buChar char="•"/>
            </a:pPr>
            <a:endParaRPr lang="en-US" b="1" dirty="0">
              <a:solidFill>
                <a:srgbClr val="0D0D0D"/>
              </a:solidFill>
            </a:endParaRPr>
          </a:p>
        </p:txBody>
      </p:sp>
      <p:pic>
        <p:nvPicPr>
          <p:cNvPr id="2" name="Picture 1" descr="A diagram of a flask&#10;&#10;Description automatically generated">
            <a:extLst>
              <a:ext uri="{FF2B5EF4-FFF2-40B4-BE49-F238E27FC236}">
                <a16:creationId xmlns:a16="http://schemas.microsoft.com/office/drawing/2014/main" id="{58001F97-2EB0-B970-E765-1E5B9D70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979" y="2032029"/>
            <a:ext cx="4026708" cy="2333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1122</Words>
  <Application>Microsoft Macintosh PowerPoint</Application>
  <PresentationFormat>On-screen Show (16:9)</PresentationFormat>
  <Paragraphs>137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Times New Roman</vt:lpstr>
      <vt:lpstr>Calibri</vt:lpstr>
      <vt:lpstr>Open Sans</vt:lpstr>
      <vt:lpstr>Wingdings</vt:lpstr>
      <vt:lpstr>Roboto</vt:lpstr>
      <vt:lpstr>Office Theme</vt:lpstr>
      <vt:lpstr>                        ISM 6218</vt:lpstr>
      <vt:lpstr>Project Overview</vt:lpstr>
      <vt:lpstr>Business Problem &amp; Motivation </vt:lpstr>
      <vt:lpstr>PowerPoint Presentation</vt:lpstr>
      <vt:lpstr>PowerPoint Presentation</vt:lpstr>
      <vt:lpstr>PowerPoint Presentation</vt:lpstr>
      <vt:lpstr>PowerPoint Presentation</vt:lpstr>
      <vt:lpstr>Project Description </vt:lpstr>
      <vt:lpstr>PowerPoint Presentation</vt:lpstr>
      <vt:lpstr>PowerPoint Presentation</vt:lpstr>
      <vt:lpstr>PowerPoint Presentation</vt:lpstr>
      <vt:lpstr>PowerPoint Presentation</vt:lpstr>
      <vt:lpstr>Why MongoDB..??🤔</vt:lpstr>
      <vt:lpstr>PowerPoint Presentation</vt:lpstr>
      <vt:lpstr>Results </vt:lpstr>
      <vt:lpstr>PowerPoint Presentation</vt:lpstr>
      <vt:lpstr>PowerPoint Presentation</vt:lpstr>
      <vt:lpstr>Limitations of the basic platform and possible solutions </vt:lpstr>
      <vt:lpstr>PowerPoint Presentation</vt:lpstr>
      <vt:lpstr>PowerPoint Presentation</vt:lpstr>
      <vt:lpstr>Future Scope: Expanding the Fan Fiction Platform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ISM 6218</dc:title>
  <dc:creator>Dr. Tim Smith</dc:creator>
  <cp:lastModifiedBy>FNU Ashima</cp:lastModifiedBy>
  <cp:revision>1</cp:revision>
  <dcterms:created xsi:type="dcterms:W3CDTF">2019-11-06T18:18:56Z</dcterms:created>
  <dcterms:modified xsi:type="dcterms:W3CDTF">2024-05-04T00:34:50Z</dcterms:modified>
</cp:coreProperties>
</file>